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1"/>
  </p:sldMasterIdLst>
  <p:notesMasterIdLst>
    <p:notesMasterId r:id="rId11"/>
  </p:notesMasterIdLst>
  <p:sldIdLst>
    <p:sldId id="256" r:id="rId2"/>
    <p:sldId id="257" r:id="rId3"/>
    <p:sldId id="274" r:id="rId4"/>
    <p:sldId id="275" r:id="rId5"/>
    <p:sldId id="280" r:id="rId6"/>
    <p:sldId id="283" r:id="rId7"/>
    <p:sldId id="285" r:id="rId8"/>
    <p:sldId id="286" r:id="rId9"/>
    <p:sldId id="273" r:id="rId10"/>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32"/>
  </p:normalViewPr>
  <p:slideViewPr>
    <p:cSldViewPr snapToGrid="0">
      <p:cViewPr varScale="1">
        <p:scale>
          <a:sx n="79" d="100"/>
          <a:sy n="79" d="100"/>
        </p:scale>
        <p:origin x="49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038648" cy="4651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135" y="0"/>
            <a:ext cx="3038648" cy="4651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648" cy="4651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a basic introduction of the project and also an overview of scope it entails.</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Set the context.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400"/>
              <a:buNone/>
            </a:pPr>
            <a:endParaRPr dirty="0"/>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4073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262895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74858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341055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303863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363722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8: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0" name="Google Shape;330;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901200" y="2600133"/>
            <a:ext cx="6389700" cy="8595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4800"/>
              <a:buNone/>
              <a:defRPr sz="48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14" name="Google Shape;14;p2"/>
          <p:cNvSpPr txBox="1">
            <a:spLocks noGrp="1"/>
          </p:cNvSpPr>
          <p:nvPr>
            <p:ph type="subTitle" idx="1"/>
          </p:nvPr>
        </p:nvSpPr>
        <p:spPr>
          <a:xfrm>
            <a:off x="2725600" y="4939533"/>
            <a:ext cx="6740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47" name="Google Shape;47;p13"/>
          <p:cNvSpPr txBox="1">
            <a:spLocks noGrp="1"/>
          </p:cNvSpPr>
          <p:nvPr>
            <p:ph type="body" idx="1"/>
          </p:nvPr>
        </p:nvSpPr>
        <p:spPr>
          <a:xfrm>
            <a:off x="1251333" y="1661367"/>
            <a:ext cx="9562800" cy="4053300"/>
          </a:xfrm>
          <a:prstGeom prst="rect">
            <a:avLst/>
          </a:prstGeom>
        </p:spPr>
        <p:txBody>
          <a:bodyPr spcFirstLastPara="1" wrap="square" lIns="121900" tIns="121900" rIns="121900" bIns="121900" anchor="t" anchorCtr="0">
            <a:noAutofit/>
          </a:bodyPr>
          <a:lstStyle>
            <a:lvl1pPr marL="457200" lvl="0" indent="-323850" rtl="0">
              <a:spcBef>
                <a:spcPts val="0"/>
              </a:spcBef>
              <a:spcAft>
                <a:spcPts val="0"/>
              </a:spcAft>
              <a:buClr>
                <a:schemeClr val="lt1"/>
              </a:buClr>
              <a:buSzPts val="1500"/>
              <a:buChar char="●"/>
              <a:defRPr sz="1500">
                <a:solidFill>
                  <a:schemeClr val="lt1"/>
                </a:solidFill>
              </a:defRPr>
            </a:lvl1pPr>
            <a:lvl2pPr marL="914400" lvl="1" indent="-323850" rtl="0">
              <a:spcBef>
                <a:spcPts val="2100"/>
              </a:spcBef>
              <a:spcAft>
                <a:spcPts val="0"/>
              </a:spcAft>
              <a:buClr>
                <a:schemeClr val="lt1"/>
              </a:buClr>
              <a:buSzPts val="1500"/>
              <a:buChar char="○"/>
              <a:defRPr sz="1500">
                <a:solidFill>
                  <a:schemeClr val="lt1"/>
                </a:solidFill>
              </a:defRPr>
            </a:lvl2pPr>
            <a:lvl3pPr marL="1371600" lvl="2" indent="-323850" rtl="0">
              <a:spcBef>
                <a:spcPts val="2100"/>
              </a:spcBef>
              <a:spcAft>
                <a:spcPts val="0"/>
              </a:spcAft>
              <a:buClr>
                <a:schemeClr val="lt1"/>
              </a:buClr>
              <a:buSzPts val="1500"/>
              <a:buChar char="■"/>
              <a:defRPr sz="1500">
                <a:solidFill>
                  <a:schemeClr val="lt1"/>
                </a:solidFill>
              </a:defRPr>
            </a:lvl3pPr>
            <a:lvl4pPr marL="1828800" lvl="3" indent="-323850" rtl="0">
              <a:spcBef>
                <a:spcPts val="2100"/>
              </a:spcBef>
              <a:spcAft>
                <a:spcPts val="0"/>
              </a:spcAft>
              <a:buClr>
                <a:schemeClr val="lt1"/>
              </a:buClr>
              <a:buSzPts val="1500"/>
              <a:buChar char="●"/>
              <a:defRPr sz="1500">
                <a:solidFill>
                  <a:schemeClr val="lt1"/>
                </a:solidFill>
              </a:defRPr>
            </a:lvl4pPr>
            <a:lvl5pPr marL="2286000" lvl="4" indent="-323850" rtl="0">
              <a:spcBef>
                <a:spcPts val="2100"/>
              </a:spcBef>
              <a:spcAft>
                <a:spcPts val="0"/>
              </a:spcAft>
              <a:buClr>
                <a:schemeClr val="lt1"/>
              </a:buClr>
              <a:buSzPts val="1500"/>
              <a:buChar char="○"/>
              <a:defRPr sz="1500">
                <a:solidFill>
                  <a:schemeClr val="lt1"/>
                </a:solidFill>
              </a:defRPr>
            </a:lvl5pPr>
            <a:lvl6pPr marL="2743200" lvl="5" indent="-323850" rtl="0">
              <a:spcBef>
                <a:spcPts val="2100"/>
              </a:spcBef>
              <a:spcAft>
                <a:spcPts val="0"/>
              </a:spcAft>
              <a:buClr>
                <a:schemeClr val="lt1"/>
              </a:buClr>
              <a:buSzPts val="1500"/>
              <a:buChar char="■"/>
              <a:defRPr sz="1500">
                <a:solidFill>
                  <a:schemeClr val="lt1"/>
                </a:solidFill>
              </a:defRPr>
            </a:lvl6pPr>
            <a:lvl7pPr marL="3200400" lvl="6" indent="-323850" rtl="0">
              <a:spcBef>
                <a:spcPts val="2100"/>
              </a:spcBef>
              <a:spcAft>
                <a:spcPts val="0"/>
              </a:spcAft>
              <a:buClr>
                <a:schemeClr val="lt1"/>
              </a:buClr>
              <a:buSzPts val="1500"/>
              <a:buChar char="●"/>
              <a:defRPr sz="1500">
                <a:solidFill>
                  <a:schemeClr val="lt1"/>
                </a:solidFill>
              </a:defRPr>
            </a:lvl7pPr>
            <a:lvl8pPr marL="3657600" lvl="7" indent="-323850" rtl="0">
              <a:spcBef>
                <a:spcPts val="2100"/>
              </a:spcBef>
              <a:spcAft>
                <a:spcPts val="0"/>
              </a:spcAft>
              <a:buClr>
                <a:schemeClr val="lt1"/>
              </a:buClr>
              <a:buSzPts val="1500"/>
              <a:buChar char="○"/>
              <a:defRPr sz="1500">
                <a:solidFill>
                  <a:schemeClr val="lt1"/>
                </a:solidFill>
              </a:defRPr>
            </a:lvl8pPr>
            <a:lvl9pPr marL="4114800" lvl="8" indent="-323850" rtl="0">
              <a:spcBef>
                <a:spcPts val="2100"/>
              </a:spcBef>
              <a:spcAft>
                <a:spcPts val="2100"/>
              </a:spcAft>
              <a:buClr>
                <a:schemeClr val="lt1"/>
              </a:buClr>
              <a:buSzPts val="1500"/>
              <a:buChar char="■"/>
              <a:defRPr sz="15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717996"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0" name="Google Shape;50;p14"/>
          <p:cNvSpPr txBox="1">
            <a:spLocks noGrp="1"/>
          </p:cNvSpPr>
          <p:nvPr>
            <p:ph type="subTitle" idx="1"/>
          </p:nvPr>
        </p:nvSpPr>
        <p:spPr>
          <a:xfrm>
            <a:off x="4717996"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1" name="Google Shape;51;p14"/>
          <p:cNvSpPr txBox="1">
            <a:spLocks noGrp="1"/>
          </p:cNvSpPr>
          <p:nvPr>
            <p:ph type="title" idx="2"/>
          </p:nvPr>
        </p:nvSpPr>
        <p:spPr>
          <a:xfrm>
            <a:off x="8038071"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2" name="Google Shape;52;p14"/>
          <p:cNvSpPr txBox="1">
            <a:spLocks noGrp="1"/>
          </p:cNvSpPr>
          <p:nvPr>
            <p:ph type="subTitle" idx="3"/>
          </p:nvPr>
        </p:nvSpPr>
        <p:spPr>
          <a:xfrm>
            <a:off x="8038071"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3" name="Google Shape;53;p14"/>
          <p:cNvSpPr txBox="1">
            <a:spLocks noGrp="1"/>
          </p:cNvSpPr>
          <p:nvPr>
            <p:ph type="title" idx="4"/>
          </p:nvPr>
        </p:nvSpPr>
        <p:spPr>
          <a:xfrm>
            <a:off x="1397929"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4" name="Google Shape;54;p14"/>
          <p:cNvSpPr txBox="1">
            <a:spLocks noGrp="1"/>
          </p:cNvSpPr>
          <p:nvPr>
            <p:ph type="subTitle" idx="5"/>
          </p:nvPr>
        </p:nvSpPr>
        <p:spPr>
          <a:xfrm>
            <a:off x="1397929"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5" name="Google Shape;55;p14"/>
          <p:cNvSpPr txBox="1">
            <a:spLocks noGrp="1"/>
          </p:cNvSpPr>
          <p:nvPr>
            <p:ph type="title" idx="6" hasCustomPrompt="1"/>
          </p:nvPr>
        </p:nvSpPr>
        <p:spPr>
          <a:xfrm>
            <a:off x="1397933"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6" name="Google Shape;56;p14"/>
          <p:cNvSpPr txBox="1">
            <a:spLocks noGrp="1"/>
          </p:cNvSpPr>
          <p:nvPr>
            <p:ph type="title" idx="7" hasCustomPrompt="1"/>
          </p:nvPr>
        </p:nvSpPr>
        <p:spPr>
          <a:xfrm>
            <a:off x="4718000"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7" name="Google Shape;57;p14"/>
          <p:cNvSpPr txBox="1">
            <a:spLocks noGrp="1"/>
          </p:cNvSpPr>
          <p:nvPr>
            <p:ph type="title" idx="8" hasCustomPrompt="1"/>
          </p:nvPr>
        </p:nvSpPr>
        <p:spPr>
          <a:xfrm>
            <a:off x="8038067"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2583117"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6" name="Google Shape;66;p17"/>
          <p:cNvSpPr txBox="1">
            <a:spLocks noGrp="1"/>
          </p:cNvSpPr>
          <p:nvPr>
            <p:ph type="subTitle" idx="1"/>
          </p:nvPr>
        </p:nvSpPr>
        <p:spPr>
          <a:xfrm>
            <a:off x="2583117"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7" name="Google Shape;67;p17"/>
          <p:cNvSpPr txBox="1">
            <a:spLocks noGrp="1"/>
          </p:cNvSpPr>
          <p:nvPr>
            <p:ph type="title" idx="2"/>
          </p:nvPr>
        </p:nvSpPr>
        <p:spPr>
          <a:xfrm>
            <a:off x="6422083"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8" name="Google Shape;68;p17"/>
          <p:cNvSpPr txBox="1">
            <a:spLocks noGrp="1"/>
          </p:cNvSpPr>
          <p:nvPr>
            <p:ph type="subTitle" idx="3"/>
          </p:nvPr>
        </p:nvSpPr>
        <p:spPr>
          <a:xfrm>
            <a:off x="6422083"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9" name="Google Shape;69;p1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717996"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2" name="Google Shape;72;p18"/>
          <p:cNvSpPr txBox="1">
            <a:spLocks noGrp="1"/>
          </p:cNvSpPr>
          <p:nvPr>
            <p:ph type="subTitle" idx="1"/>
          </p:nvPr>
        </p:nvSpPr>
        <p:spPr>
          <a:xfrm>
            <a:off x="4717996"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3" name="Google Shape;73;p18"/>
          <p:cNvSpPr txBox="1">
            <a:spLocks noGrp="1"/>
          </p:cNvSpPr>
          <p:nvPr>
            <p:ph type="title" idx="2"/>
          </p:nvPr>
        </p:nvSpPr>
        <p:spPr>
          <a:xfrm>
            <a:off x="8038071"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4" name="Google Shape;74;p18"/>
          <p:cNvSpPr txBox="1">
            <a:spLocks noGrp="1"/>
          </p:cNvSpPr>
          <p:nvPr>
            <p:ph type="subTitle" idx="3"/>
          </p:nvPr>
        </p:nvSpPr>
        <p:spPr>
          <a:xfrm>
            <a:off x="8038071"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5" name="Google Shape;75;p18"/>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76" name="Google Shape;76;p18"/>
          <p:cNvSpPr txBox="1">
            <a:spLocks noGrp="1"/>
          </p:cNvSpPr>
          <p:nvPr>
            <p:ph type="title" idx="5"/>
          </p:nvPr>
        </p:nvSpPr>
        <p:spPr>
          <a:xfrm>
            <a:off x="1397929"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7" name="Google Shape;77;p18"/>
          <p:cNvSpPr txBox="1">
            <a:spLocks noGrp="1"/>
          </p:cNvSpPr>
          <p:nvPr>
            <p:ph type="subTitle" idx="6"/>
          </p:nvPr>
        </p:nvSpPr>
        <p:spPr>
          <a:xfrm>
            <a:off x="1397929"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698000" y="1825333"/>
            <a:ext cx="8796000" cy="28131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80" name="Google Shape;80;p19"/>
          <p:cNvSpPr txBox="1">
            <a:spLocks noGrp="1"/>
          </p:cNvSpPr>
          <p:nvPr>
            <p:ph type="subTitle" idx="1"/>
          </p:nvPr>
        </p:nvSpPr>
        <p:spPr>
          <a:xfrm>
            <a:off x="3309200" y="3359367"/>
            <a:ext cx="5573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400"/>
              <a:buNone/>
              <a:defRPr sz="2400">
                <a:solidFill>
                  <a:schemeClr val="accent1"/>
                </a:solidFill>
              </a:defRPr>
            </a:lvl2pPr>
            <a:lvl3pPr lvl="2" algn="ctr" rtl="0">
              <a:lnSpc>
                <a:spcPct val="100000"/>
              </a:lnSpc>
              <a:spcBef>
                <a:spcPts val="0"/>
              </a:spcBef>
              <a:spcAft>
                <a:spcPts val="0"/>
              </a:spcAft>
              <a:buClr>
                <a:schemeClr val="accent1"/>
              </a:buClr>
              <a:buSzPts val="2400"/>
              <a:buNone/>
              <a:defRPr sz="2400">
                <a:solidFill>
                  <a:schemeClr val="accent1"/>
                </a:solidFill>
              </a:defRPr>
            </a:lvl3pPr>
            <a:lvl4pPr lvl="3" algn="ctr" rtl="0">
              <a:lnSpc>
                <a:spcPct val="100000"/>
              </a:lnSpc>
              <a:spcBef>
                <a:spcPts val="0"/>
              </a:spcBef>
              <a:spcAft>
                <a:spcPts val="0"/>
              </a:spcAft>
              <a:buClr>
                <a:schemeClr val="accent1"/>
              </a:buClr>
              <a:buSzPts val="2400"/>
              <a:buNone/>
              <a:defRPr sz="2400">
                <a:solidFill>
                  <a:schemeClr val="accent1"/>
                </a:solidFill>
              </a:defRPr>
            </a:lvl4pPr>
            <a:lvl5pPr lvl="4" algn="ctr" rtl="0">
              <a:lnSpc>
                <a:spcPct val="100000"/>
              </a:lnSpc>
              <a:spcBef>
                <a:spcPts val="0"/>
              </a:spcBef>
              <a:spcAft>
                <a:spcPts val="0"/>
              </a:spcAft>
              <a:buClr>
                <a:schemeClr val="accent1"/>
              </a:buClr>
              <a:buSzPts val="2400"/>
              <a:buNone/>
              <a:defRPr sz="2400">
                <a:solidFill>
                  <a:schemeClr val="accent1"/>
                </a:solidFill>
              </a:defRPr>
            </a:lvl5pPr>
            <a:lvl6pPr lvl="5" algn="ctr" rtl="0">
              <a:lnSpc>
                <a:spcPct val="100000"/>
              </a:lnSpc>
              <a:spcBef>
                <a:spcPts val="0"/>
              </a:spcBef>
              <a:spcAft>
                <a:spcPts val="0"/>
              </a:spcAft>
              <a:buClr>
                <a:schemeClr val="accent1"/>
              </a:buClr>
              <a:buSzPts val="2400"/>
              <a:buNone/>
              <a:defRPr sz="2400">
                <a:solidFill>
                  <a:schemeClr val="accent1"/>
                </a:solidFill>
              </a:defRPr>
            </a:lvl6pPr>
            <a:lvl7pPr lvl="6" algn="ctr" rtl="0">
              <a:lnSpc>
                <a:spcPct val="100000"/>
              </a:lnSpc>
              <a:spcBef>
                <a:spcPts val="0"/>
              </a:spcBef>
              <a:spcAft>
                <a:spcPts val="0"/>
              </a:spcAft>
              <a:buClr>
                <a:schemeClr val="accent1"/>
              </a:buClr>
              <a:buSzPts val="2400"/>
              <a:buNone/>
              <a:defRPr sz="2400">
                <a:solidFill>
                  <a:schemeClr val="accent1"/>
                </a:solidFill>
              </a:defRPr>
            </a:lvl7pPr>
            <a:lvl8pPr lvl="7" algn="ctr" rtl="0">
              <a:lnSpc>
                <a:spcPct val="100000"/>
              </a:lnSpc>
              <a:spcBef>
                <a:spcPts val="0"/>
              </a:spcBef>
              <a:spcAft>
                <a:spcPts val="0"/>
              </a:spcAft>
              <a:buClr>
                <a:schemeClr val="accent1"/>
              </a:buClr>
              <a:buSzPts val="2400"/>
              <a:buNone/>
              <a:defRPr sz="2400">
                <a:solidFill>
                  <a:schemeClr val="accent1"/>
                </a:solidFill>
              </a:defRPr>
            </a:lvl8pPr>
            <a:lvl9pPr lvl="8" algn="ctr" rtl="0">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1251333" y="593367"/>
            <a:ext cx="6619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1" name="Google Shape;91;p24"/>
          <p:cNvSpPr txBox="1">
            <a:spLocks noGrp="1"/>
          </p:cNvSpPr>
          <p:nvPr>
            <p:ph type="body" idx="1"/>
          </p:nvPr>
        </p:nvSpPr>
        <p:spPr>
          <a:xfrm>
            <a:off x="1422988"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2" name="Google Shape;92;p24"/>
          <p:cNvSpPr txBox="1">
            <a:spLocks noGrp="1"/>
          </p:cNvSpPr>
          <p:nvPr>
            <p:ph type="body" idx="2"/>
          </p:nvPr>
        </p:nvSpPr>
        <p:spPr>
          <a:xfrm>
            <a:off x="6231803"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3" name="Google Shape;93;p24"/>
          <p:cNvSpPr txBox="1">
            <a:spLocks noGrp="1"/>
          </p:cNvSpPr>
          <p:nvPr>
            <p:ph type="title" idx="3"/>
          </p:nvPr>
        </p:nvSpPr>
        <p:spPr>
          <a:xfrm>
            <a:off x="16179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94" name="Google Shape;94;p24"/>
          <p:cNvSpPr txBox="1">
            <a:spLocks noGrp="1"/>
          </p:cNvSpPr>
          <p:nvPr>
            <p:ph type="title" idx="4"/>
          </p:nvPr>
        </p:nvSpPr>
        <p:spPr>
          <a:xfrm>
            <a:off x="64267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16893" y="4237000"/>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121900" tIns="121900" rIns="121900" bIns="121900" anchor="ctr" anchorCtr="0">
            <a:noAutofit/>
          </a:bodyPr>
          <a:lstStyle>
            <a:lvl1pPr lvl="0" algn="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18" name="Google Shape;18;p3"/>
          <p:cNvSpPr txBox="1">
            <a:spLocks noGrp="1"/>
          </p:cNvSpPr>
          <p:nvPr>
            <p:ph type="subTitle" idx="1"/>
          </p:nvPr>
        </p:nvSpPr>
        <p:spPr>
          <a:xfrm>
            <a:off x="5016893" y="4960867"/>
            <a:ext cx="4091700" cy="6195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7" name="Google Shape;97;p25"/>
          <p:cNvSpPr txBox="1">
            <a:spLocks noGrp="1"/>
          </p:cNvSpPr>
          <p:nvPr>
            <p:ph type="title" idx="2"/>
          </p:nvPr>
        </p:nvSpPr>
        <p:spPr>
          <a:xfrm>
            <a:off x="1197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98" name="Google Shape;98;p25"/>
          <p:cNvSpPr txBox="1">
            <a:spLocks noGrp="1"/>
          </p:cNvSpPr>
          <p:nvPr>
            <p:ph type="subTitle" idx="1"/>
          </p:nvPr>
        </p:nvSpPr>
        <p:spPr>
          <a:xfrm>
            <a:off x="1197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9" name="Google Shape;99;p25"/>
          <p:cNvSpPr txBox="1">
            <a:spLocks noGrp="1"/>
          </p:cNvSpPr>
          <p:nvPr>
            <p:ph type="title" idx="3"/>
          </p:nvPr>
        </p:nvSpPr>
        <p:spPr>
          <a:xfrm>
            <a:off x="3720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0" name="Google Shape;100;p25"/>
          <p:cNvSpPr txBox="1">
            <a:spLocks noGrp="1"/>
          </p:cNvSpPr>
          <p:nvPr>
            <p:ph type="subTitle" idx="4"/>
          </p:nvPr>
        </p:nvSpPr>
        <p:spPr>
          <a:xfrm>
            <a:off x="3720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1" name="Google Shape;101;p25"/>
          <p:cNvSpPr txBox="1">
            <a:spLocks noGrp="1"/>
          </p:cNvSpPr>
          <p:nvPr>
            <p:ph type="title" idx="5"/>
          </p:nvPr>
        </p:nvSpPr>
        <p:spPr>
          <a:xfrm>
            <a:off x="6242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2" name="Google Shape;102;p25"/>
          <p:cNvSpPr txBox="1">
            <a:spLocks noGrp="1"/>
          </p:cNvSpPr>
          <p:nvPr>
            <p:ph type="subTitle" idx="6"/>
          </p:nvPr>
        </p:nvSpPr>
        <p:spPr>
          <a:xfrm>
            <a:off x="6242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3" name="Google Shape;103;p25"/>
          <p:cNvSpPr txBox="1">
            <a:spLocks noGrp="1"/>
          </p:cNvSpPr>
          <p:nvPr>
            <p:ph type="title" idx="7"/>
          </p:nvPr>
        </p:nvSpPr>
        <p:spPr>
          <a:xfrm>
            <a:off x="8765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4" name="Google Shape;104;p25"/>
          <p:cNvSpPr txBox="1">
            <a:spLocks noGrp="1"/>
          </p:cNvSpPr>
          <p:nvPr>
            <p:ph type="subTitle" idx="8"/>
          </p:nvPr>
        </p:nvSpPr>
        <p:spPr>
          <a:xfrm>
            <a:off x="8765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hasCustomPrompt="1"/>
          </p:nvPr>
        </p:nvSpPr>
        <p:spPr>
          <a:xfrm>
            <a:off x="6662400" y="882457"/>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7" name="Google Shape;107;p26"/>
          <p:cNvSpPr txBox="1">
            <a:spLocks noGrp="1"/>
          </p:cNvSpPr>
          <p:nvPr>
            <p:ph type="subTitle" idx="1"/>
          </p:nvPr>
        </p:nvSpPr>
        <p:spPr>
          <a:xfrm>
            <a:off x="6548000" y="1687800"/>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8" name="Google Shape;108;p26"/>
          <p:cNvSpPr txBox="1">
            <a:spLocks noGrp="1"/>
          </p:cNvSpPr>
          <p:nvPr>
            <p:ph type="title" idx="2" hasCustomPrompt="1"/>
          </p:nvPr>
        </p:nvSpPr>
        <p:spPr>
          <a:xfrm>
            <a:off x="6662400" y="2798924"/>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9" name="Google Shape;109;p26"/>
          <p:cNvSpPr txBox="1">
            <a:spLocks noGrp="1"/>
          </p:cNvSpPr>
          <p:nvPr>
            <p:ph type="subTitle" idx="3"/>
          </p:nvPr>
        </p:nvSpPr>
        <p:spPr>
          <a:xfrm>
            <a:off x="6548000" y="3604267"/>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0" name="Google Shape;110;p26"/>
          <p:cNvSpPr txBox="1">
            <a:spLocks noGrp="1"/>
          </p:cNvSpPr>
          <p:nvPr>
            <p:ph type="title" idx="4" hasCustomPrompt="1"/>
          </p:nvPr>
        </p:nvSpPr>
        <p:spPr>
          <a:xfrm>
            <a:off x="6662400" y="4715391"/>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11" name="Google Shape;111;p26"/>
          <p:cNvSpPr txBox="1">
            <a:spLocks noGrp="1"/>
          </p:cNvSpPr>
          <p:nvPr>
            <p:ph type="subTitle" idx="5"/>
          </p:nvPr>
        </p:nvSpPr>
        <p:spPr>
          <a:xfrm>
            <a:off x="6548000" y="5520733"/>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717996"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4" name="Google Shape;114;p27"/>
          <p:cNvSpPr txBox="1">
            <a:spLocks noGrp="1"/>
          </p:cNvSpPr>
          <p:nvPr>
            <p:ph type="subTitle" idx="1"/>
          </p:nvPr>
        </p:nvSpPr>
        <p:spPr>
          <a:xfrm>
            <a:off x="4717997"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5" name="Google Shape;115;p27"/>
          <p:cNvSpPr txBox="1">
            <a:spLocks noGrp="1"/>
          </p:cNvSpPr>
          <p:nvPr>
            <p:ph type="title" idx="2"/>
          </p:nvPr>
        </p:nvSpPr>
        <p:spPr>
          <a:xfrm>
            <a:off x="8038071"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6" name="Google Shape;116;p27"/>
          <p:cNvSpPr txBox="1">
            <a:spLocks noGrp="1"/>
          </p:cNvSpPr>
          <p:nvPr>
            <p:ph type="subTitle" idx="3"/>
          </p:nvPr>
        </p:nvSpPr>
        <p:spPr>
          <a:xfrm>
            <a:off x="8038069"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7" name="Google Shape;117;p2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18" name="Google Shape;118;p27"/>
          <p:cNvSpPr txBox="1">
            <a:spLocks noGrp="1"/>
          </p:cNvSpPr>
          <p:nvPr>
            <p:ph type="title" idx="5"/>
          </p:nvPr>
        </p:nvSpPr>
        <p:spPr>
          <a:xfrm>
            <a:off x="1397929"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9" name="Google Shape;119;p27"/>
          <p:cNvSpPr txBox="1">
            <a:spLocks noGrp="1"/>
          </p:cNvSpPr>
          <p:nvPr>
            <p:ph type="subTitle" idx="6"/>
          </p:nvPr>
        </p:nvSpPr>
        <p:spPr>
          <a:xfrm>
            <a:off x="1397933"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27"/>
          <p:cNvSpPr txBox="1">
            <a:spLocks noGrp="1"/>
          </p:cNvSpPr>
          <p:nvPr>
            <p:ph type="title" idx="7"/>
          </p:nvPr>
        </p:nvSpPr>
        <p:spPr>
          <a:xfrm>
            <a:off x="4717996"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1" name="Google Shape;121;p27"/>
          <p:cNvSpPr txBox="1">
            <a:spLocks noGrp="1"/>
          </p:cNvSpPr>
          <p:nvPr>
            <p:ph type="subTitle" idx="8"/>
          </p:nvPr>
        </p:nvSpPr>
        <p:spPr>
          <a:xfrm>
            <a:off x="4717997"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2" name="Google Shape;122;p27"/>
          <p:cNvSpPr txBox="1">
            <a:spLocks noGrp="1"/>
          </p:cNvSpPr>
          <p:nvPr>
            <p:ph type="title" idx="9"/>
          </p:nvPr>
        </p:nvSpPr>
        <p:spPr>
          <a:xfrm>
            <a:off x="8038071"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3" name="Google Shape;123;p27"/>
          <p:cNvSpPr txBox="1">
            <a:spLocks noGrp="1"/>
          </p:cNvSpPr>
          <p:nvPr>
            <p:ph type="subTitle" idx="13"/>
          </p:nvPr>
        </p:nvSpPr>
        <p:spPr>
          <a:xfrm>
            <a:off x="8038069"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4" name="Google Shape;124;p27"/>
          <p:cNvSpPr txBox="1">
            <a:spLocks noGrp="1"/>
          </p:cNvSpPr>
          <p:nvPr>
            <p:ph type="title" idx="14"/>
          </p:nvPr>
        </p:nvSpPr>
        <p:spPr>
          <a:xfrm>
            <a:off x="1397929"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5" name="Google Shape;125;p27"/>
          <p:cNvSpPr txBox="1">
            <a:spLocks noGrp="1"/>
          </p:cNvSpPr>
          <p:nvPr>
            <p:ph type="subTitle" idx="15"/>
          </p:nvPr>
        </p:nvSpPr>
        <p:spPr>
          <a:xfrm>
            <a:off x="1397933"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1251333" y="593367"/>
            <a:ext cx="67248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28" name="Google Shape;128;p28"/>
          <p:cNvSpPr txBox="1">
            <a:spLocks noGrp="1"/>
          </p:cNvSpPr>
          <p:nvPr>
            <p:ph type="title" idx="2"/>
          </p:nvPr>
        </p:nvSpPr>
        <p:spPr>
          <a:xfrm>
            <a:off x="1784317" y="3146433"/>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29" name="Google Shape;129;p28"/>
          <p:cNvSpPr txBox="1">
            <a:spLocks noGrp="1"/>
          </p:cNvSpPr>
          <p:nvPr>
            <p:ph type="subTitle" idx="1"/>
          </p:nvPr>
        </p:nvSpPr>
        <p:spPr>
          <a:xfrm>
            <a:off x="1784317" y="2284067"/>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0" name="Google Shape;130;p28"/>
          <p:cNvSpPr txBox="1">
            <a:spLocks noGrp="1"/>
          </p:cNvSpPr>
          <p:nvPr>
            <p:ph type="title" idx="3"/>
          </p:nvPr>
        </p:nvSpPr>
        <p:spPr>
          <a:xfrm>
            <a:off x="1784317" y="5318600"/>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31" name="Google Shape;131;p28"/>
          <p:cNvSpPr txBox="1">
            <a:spLocks noGrp="1"/>
          </p:cNvSpPr>
          <p:nvPr>
            <p:ph type="subTitle" idx="4"/>
          </p:nvPr>
        </p:nvSpPr>
        <p:spPr>
          <a:xfrm>
            <a:off x="1784317" y="4456234"/>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2" name="Google Shape;132;p28"/>
          <p:cNvSpPr txBox="1">
            <a:spLocks noGrp="1"/>
          </p:cNvSpPr>
          <p:nvPr>
            <p:ph type="title" idx="5"/>
          </p:nvPr>
        </p:nvSpPr>
        <p:spPr>
          <a:xfrm>
            <a:off x="6770883" y="3146433"/>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3" name="Google Shape;133;p28"/>
          <p:cNvSpPr txBox="1">
            <a:spLocks noGrp="1"/>
          </p:cNvSpPr>
          <p:nvPr>
            <p:ph type="subTitle" idx="6"/>
          </p:nvPr>
        </p:nvSpPr>
        <p:spPr>
          <a:xfrm>
            <a:off x="6770883" y="2284067"/>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28"/>
          <p:cNvSpPr txBox="1">
            <a:spLocks noGrp="1"/>
          </p:cNvSpPr>
          <p:nvPr>
            <p:ph type="title" idx="7"/>
          </p:nvPr>
        </p:nvSpPr>
        <p:spPr>
          <a:xfrm>
            <a:off x="6770883" y="5318600"/>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5" name="Google Shape;135;p28"/>
          <p:cNvSpPr txBox="1">
            <a:spLocks noGrp="1"/>
          </p:cNvSpPr>
          <p:nvPr>
            <p:ph type="subTitle" idx="8"/>
          </p:nvPr>
        </p:nvSpPr>
        <p:spPr>
          <a:xfrm>
            <a:off x="6770883" y="4456234"/>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9"/>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8" name="Google Shape;138;p29"/>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1" name="Google Shape;141;p30"/>
          <p:cNvSpPr txBox="1">
            <a:spLocks noGrp="1"/>
          </p:cNvSpPr>
          <p:nvPr>
            <p:ph type="subTitle" idx="1"/>
          </p:nvPr>
        </p:nvSpPr>
        <p:spPr>
          <a:xfrm>
            <a:off x="1251333"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4" name="Google Shape;144;p31"/>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2750400" y="3256067"/>
            <a:ext cx="6691200" cy="7983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7" name="Google Shape;147;p32"/>
          <p:cNvSpPr txBox="1">
            <a:spLocks noGrp="1"/>
          </p:cNvSpPr>
          <p:nvPr>
            <p:ph type="subTitle" idx="1"/>
          </p:nvPr>
        </p:nvSpPr>
        <p:spPr>
          <a:xfrm>
            <a:off x="3862000" y="4521767"/>
            <a:ext cx="4467900" cy="1597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a:solidFill>
                  <a:schemeClr val="lt1"/>
                </a:solidFill>
              </a:defRPr>
            </a:lvl2pPr>
            <a:lvl3pPr lvl="2" algn="ctr" rtl="0">
              <a:lnSpc>
                <a:spcPct val="100000"/>
              </a:lnSpc>
              <a:spcBef>
                <a:spcPts val="0"/>
              </a:spcBef>
              <a:spcAft>
                <a:spcPts val="0"/>
              </a:spcAft>
              <a:buClr>
                <a:schemeClr val="lt1"/>
              </a:buClr>
              <a:buSzPts val="1900"/>
              <a:buNone/>
              <a:defRPr>
                <a:solidFill>
                  <a:schemeClr val="lt1"/>
                </a:solidFill>
              </a:defRPr>
            </a:lvl3pPr>
            <a:lvl4pPr lvl="3" algn="ctr" rtl="0">
              <a:lnSpc>
                <a:spcPct val="100000"/>
              </a:lnSpc>
              <a:spcBef>
                <a:spcPts val="0"/>
              </a:spcBef>
              <a:spcAft>
                <a:spcPts val="0"/>
              </a:spcAft>
              <a:buClr>
                <a:schemeClr val="lt1"/>
              </a:buClr>
              <a:buSzPts val="1900"/>
              <a:buNone/>
              <a:defRPr>
                <a:solidFill>
                  <a:schemeClr val="lt1"/>
                </a:solidFill>
              </a:defRPr>
            </a:lvl4pPr>
            <a:lvl5pPr lvl="4" algn="ctr" rtl="0">
              <a:lnSpc>
                <a:spcPct val="100000"/>
              </a:lnSpc>
              <a:spcBef>
                <a:spcPts val="0"/>
              </a:spcBef>
              <a:spcAft>
                <a:spcPts val="0"/>
              </a:spcAft>
              <a:buClr>
                <a:schemeClr val="lt1"/>
              </a:buClr>
              <a:buSzPts val="1900"/>
              <a:buNone/>
              <a:defRPr>
                <a:solidFill>
                  <a:schemeClr val="lt1"/>
                </a:solidFill>
              </a:defRPr>
            </a:lvl5pPr>
            <a:lvl6pPr lvl="5" algn="ctr" rtl="0">
              <a:lnSpc>
                <a:spcPct val="100000"/>
              </a:lnSpc>
              <a:spcBef>
                <a:spcPts val="0"/>
              </a:spcBef>
              <a:spcAft>
                <a:spcPts val="0"/>
              </a:spcAft>
              <a:buClr>
                <a:schemeClr val="lt1"/>
              </a:buClr>
              <a:buSzPts val="1900"/>
              <a:buNone/>
              <a:defRPr>
                <a:solidFill>
                  <a:schemeClr val="lt1"/>
                </a:solidFill>
              </a:defRPr>
            </a:lvl6pPr>
            <a:lvl7pPr lvl="6" algn="ctr" rtl="0">
              <a:lnSpc>
                <a:spcPct val="100000"/>
              </a:lnSpc>
              <a:spcBef>
                <a:spcPts val="0"/>
              </a:spcBef>
              <a:spcAft>
                <a:spcPts val="0"/>
              </a:spcAft>
              <a:buClr>
                <a:schemeClr val="lt1"/>
              </a:buClr>
              <a:buSzPts val="1900"/>
              <a:buNone/>
              <a:defRPr>
                <a:solidFill>
                  <a:schemeClr val="lt1"/>
                </a:solidFill>
              </a:defRPr>
            </a:lvl7pPr>
            <a:lvl8pPr lvl="7" algn="ctr" rtl="0">
              <a:lnSpc>
                <a:spcPct val="100000"/>
              </a:lnSpc>
              <a:spcBef>
                <a:spcPts val="0"/>
              </a:spcBef>
              <a:spcAft>
                <a:spcPts val="0"/>
              </a:spcAft>
              <a:buClr>
                <a:schemeClr val="lt1"/>
              </a:buClr>
              <a:buSzPts val="1900"/>
              <a:buNone/>
              <a:defRPr>
                <a:solidFill>
                  <a:schemeClr val="lt1"/>
                </a:solidFill>
              </a:defRPr>
            </a:lvl8pPr>
            <a:lvl9pPr lvl="8" algn="ctr" rtl="0">
              <a:lnSpc>
                <a:spcPct val="100000"/>
              </a:lnSpc>
              <a:spcBef>
                <a:spcPts val="0"/>
              </a:spcBef>
              <a:spcAft>
                <a:spcPts val="0"/>
              </a:spcAft>
              <a:buClr>
                <a:schemeClr val="lt1"/>
              </a:buClr>
              <a:buSzPts val="19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1233160" y="1013833"/>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0" name="Google Shape;150;p33"/>
          <p:cNvSpPr txBox="1">
            <a:spLocks noGrp="1"/>
          </p:cNvSpPr>
          <p:nvPr>
            <p:ph type="subTitle" idx="1"/>
          </p:nvPr>
        </p:nvSpPr>
        <p:spPr>
          <a:xfrm>
            <a:off x="1233167" y="2245700"/>
            <a:ext cx="4407300" cy="1455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
        <p:nvSpPr>
          <p:cNvPr id="151" name="Google Shape;151;p33"/>
          <p:cNvSpPr txBox="1"/>
          <p:nvPr/>
        </p:nvSpPr>
        <p:spPr>
          <a:xfrm>
            <a:off x="1233167" y="4760000"/>
            <a:ext cx="44073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US" sz="1300">
                <a:solidFill>
                  <a:schemeClr val="accent1"/>
                </a:solidFill>
                <a:latin typeface="Montserrat Medium"/>
                <a:ea typeface="Montserrat Medium"/>
                <a:cs typeface="Montserrat Medium"/>
                <a:sym typeface="Montserrat Medium"/>
              </a:rPr>
              <a:t>CREDITS: This presentation template was created by </a:t>
            </a:r>
            <a:r>
              <a:rPr lang="en-US" sz="13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300">
                <a:solidFill>
                  <a:schemeClr val="accent1"/>
                </a:solidFill>
                <a:latin typeface="Montserrat Medium"/>
                <a:ea typeface="Montserrat Medium"/>
                <a:cs typeface="Montserrat Medium"/>
                <a:sym typeface="Montserrat Medium"/>
              </a:rPr>
              <a:t>, including icons by </a:t>
            </a:r>
            <a:r>
              <a:rPr lang="en-US" sz="13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300">
                <a:solidFill>
                  <a:schemeClr val="accent1"/>
                </a:solidFill>
                <a:latin typeface="Montserrat Medium"/>
                <a:ea typeface="Montserrat Medium"/>
                <a:cs typeface="Montserrat Medium"/>
                <a:sym typeface="Montserrat Medium"/>
              </a:rPr>
              <a:t>, and infographics &amp; images by </a:t>
            </a:r>
            <a:r>
              <a:rPr lang="en-US" sz="13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300">
                <a:solidFill>
                  <a:schemeClr val="accent1"/>
                </a:solidFill>
                <a:latin typeface="Montserrat Medium"/>
                <a:ea typeface="Montserrat Medium"/>
                <a:cs typeface="Montserrat Medium"/>
                <a:sym typeface="Montserrat Medium"/>
              </a:rPr>
              <a:t>. </a:t>
            </a:r>
            <a:endParaRPr sz="130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4" name="Google Shape;154;p3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4" name="Google Shape;24;p5"/>
          <p:cNvSpPr txBox="1">
            <a:spLocks noGrp="1"/>
          </p:cNvSpPr>
          <p:nvPr>
            <p:ph type="body" idx="1"/>
          </p:nvPr>
        </p:nvSpPr>
        <p:spPr>
          <a:xfrm>
            <a:off x="1251333"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25" name="Google Shape;25;p5"/>
          <p:cNvSpPr txBox="1">
            <a:spLocks noGrp="1"/>
          </p:cNvSpPr>
          <p:nvPr>
            <p:ph type="body" idx="2"/>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7" name="Google Shape;157;p35"/>
          <p:cNvSpPr txBox="1">
            <a:spLocks noGrp="1"/>
          </p:cNvSpPr>
          <p:nvPr>
            <p:ph type="body" idx="1"/>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0" name="Google Shape;160;p36"/>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ext 2 1">
  <p:cSld name="CAPTION_ONLY_2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
        <p:nvSpPr>
          <p:cNvPr id="176" name="Google Shape;176;p41"/>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16233" y="1729500"/>
            <a:ext cx="3783300" cy="1670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30" name="Google Shape;30;p7"/>
          <p:cNvSpPr txBox="1">
            <a:spLocks noGrp="1"/>
          </p:cNvSpPr>
          <p:nvPr>
            <p:ph type="body" idx="1"/>
          </p:nvPr>
        </p:nvSpPr>
        <p:spPr>
          <a:xfrm>
            <a:off x="7116233" y="3458500"/>
            <a:ext cx="3783300" cy="1670100"/>
          </a:xfrm>
          <a:prstGeom prst="rect">
            <a:avLst/>
          </a:prstGeom>
        </p:spPr>
        <p:txBody>
          <a:bodyPr spcFirstLastPara="1" wrap="square" lIns="121900" tIns="121900" rIns="121900" bIns="121900" anchor="t" anchorCtr="0">
            <a:noAutofit/>
          </a:bodyPr>
          <a:lstStyle>
            <a:lvl1pPr marL="457200" lvl="0" indent="-361950" rtl="0">
              <a:spcBef>
                <a:spcPts val="0"/>
              </a:spcBef>
              <a:spcAft>
                <a:spcPts val="0"/>
              </a:spcAft>
              <a:buClr>
                <a:schemeClr val="lt1"/>
              </a:buClr>
              <a:buSzPts val="2100"/>
              <a:buChar char="●"/>
              <a:defRPr sz="2100">
                <a:solidFill>
                  <a:schemeClr val="lt1"/>
                </a:solidFill>
              </a:defRPr>
            </a:lvl1pPr>
            <a:lvl2pPr marL="914400" lvl="1" indent="-361950" rtl="0">
              <a:spcBef>
                <a:spcPts val="2100"/>
              </a:spcBef>
              <a:spcAft>
                <a:spcPts val="0"/>
              </a:spcAft>
              <a:buClr>
                <a:schemeClr val="lt1"/>
              </a:buClr>
              <a:buSzPts val="2100"/>
              <a:buChar char="○"/>
              <a:defRPr sz="2100">
                <a:solidFill>
                  <a:schemeClr val="lt1"/>
                </a:solidFill>
              </a:defRPr>
            </a:lvl2pPr>
            <a:lvl3pPr marL="1371600" lvl="2" indent="-361950" rtl="0">
              <a:spcBef>
                <a:spcPts val="2100"/>
              </a:spcBef>
              <a:spcAft>
                <a:spcPts val="0"/>
              </a:spcAft>
              <a:buClr>
                <a:schemeClr val="lt1"/>
              </a:buClr>
              <a:buSzPts val="2100"/>
              <a:buChar char="■"/>
              <a:defRPr sz="2100">
                <a:solidFill>
                  <a:schemeClr val="lt1"/>
                </a:solidFill>
              </a:defRPr>
            </a:lvl3pPr>
            <a:lvl4pPr marL="1828800" lvl="3" indent="-361950" rtl="0">
              <a:spcBef>
                <a:spcPts val="2100"/>
              </a:spcBef>
              <a:spcAft>
                <a:spcPts val="0"/>
              </a:spcAft>
              <a:buClr>
                <a:schemeClr val="lt1"/>
              </a:buClr>
              <a:buSzPts val="2100"/>
              <a:buChar char="●"/>
              <a:defRPr sz="2100">
                <a:solidFill>
                  <a:schemeClr val="lt1"/>
                </a:solidFill>
              </a:defRPr>
            </a:lvl4pPr>
            <a:lvl5pPr marL="2286000" lvl="4" indent="-361950" rtl="0">
              <a:spcBef>
                <a:spcPts val="2100"/>
              </a:spcBef>
              <a:spcAft>
                <a:spcPts val="0"/>
              </a:spcAft>
              <a:buClr>
                <a:schemeClr val="lt1"/>
              </a:buClr>
              <a:buSzPts val="2100"/>
              <a:buChar char="○"/>
              <a:defRPr sz="2100">
                <a:solidFill>
                  <a:schemeClr val="lt1"/>
                </a:solidFill>
              </a:defRPr>
            </a:lvl5pPr>
            <a:lvl6pPr marL="2743200" lvl="5" indent="-361950" rtl="0">
              <a:spcBef>
                <a:spcPts val="2100"/>
              </a:spcBef>
              <a:spcAft>
                <a:spcPts val="0"/>
              </a:spcAft>
              <a:buClr>
                <a:schemeClr val="lt1"/>
              </a:buClr>
              <a:buSzPts val="2100"/>
              <a:buChar char="■"/>
              <a:defRPr sz="2100">
                <a:solidFill>
                  <a:schemeClr val="lt1"/>
                </a:solidFill>
              </a:defRPr>
            </a:lvl6pPr>
            <a:lvl7pPr marL="3200400" lvl="6" indent="-361950" rtl="0">
              <a:spcBef>
                <a:spcPts val="2100"/>
              </a:spcBef>
              <a:spcAft>
                <a:spcPts val="0"/>
              </a:spcAft>
              <a:buClr>
                <a:schemeClr val="lt1"/>
              </a:buClr>
              <a:buSzPts val="2100"/>
              <a:buChar char="●"/>
              <a:defRPr sz="2100">
                <a:solidFill>
                  <a:schemeClr val="lt1"/>
                </a:solidFill>
              </a:defRPr>
            </a:lvl7pPr>
            <a:lvl8pPr marL="3657600" lvl="7" indent="-361950" rtl="0">
              <a:spcBef>
                <a:spcPts val="2100"/>
              </a:spcBef>
              <a:spcAft>
                <a:spcPts val="0"/>
              </a:spcAft>
              <a:buClr>
                <a:schemeClr val="lt1"/>
              </a:buClr>
              <a:buSzPts val="2100"/>
              <a:buChar char="○"/>
              <a:defRPr sz="2100">
                <a:solidFill>
                  <a:schemeClr val="lt1"/>
                </a:solidFill>
              </a:defRPr>
            </a:lvl8pPr>
            <a:lvl9pPr marL="4114800" lvl="8" indent="-361950" rtl="0">
              <a:spcBef>
                <a:spcPts val="2100"/>
              </a:spcBef>
              <a:spcAft>
                <a:spcPts val="2100"/>
              </a:spcAft>
              <a:buClr>
                <a:schemeClr val="lt1"/>
              </a:buClr>
              <a:buSzPts val="2100"/>
              <a:buChar char="■"/>
              <a:defRPr sz="21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239303" y="581577"/>
            <a:ext cx="3662100" cy="5454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4000"/>
              <a:buNone/>
              <a:defRPr sz="4000">
                <a:solidFill>
                  <a:schemeClr val="accent1"/>
                </a:solidFill>
              </a:defRPr>
            </a:lvl1pPr>
            <a:lvl2pPr lvl="1" rtl="0">
              <a:spcBef>
                <a:spcPts val="0"/>
              </a:spcBef>
              <a:spcAft>
                <a:spcPts val="0"/>
              </a:spcAft>
              <a:buClr>
                <a:schemeClr val="accent1"/>
              </a:buClr>
              <a:buSzPts val="6400"/>
              <a:buNone/>
              <a:defRPr sz="6400">
                <a:solidFill>
                  <a:schemeClr val="accent1"/>
                </a:solidFill>
              </a:defRPr>
            </a:lvl2pPr>
            <a:lvl3pPr lvl="2" rtl="0">
              <a:spcBef>
                <a:spcPts val="0"/>
              </a:spcBef>
              <a:spcAft>
                <a:spcPts val="0"/>
              </a:spcAft>
              <a:buClr>
                <a:schemeClr val="accent1"/>
              </a:buClr>
              <a:buSzPts val="6400"/>
              <a:buNone/>
              <a:defRPr sz="6400">
                <a:solidFill>
                  <a:schemeClr val="accent1"/>
                </a:solidFill>
              </a:defRPr>
            </a:lvl3pPr>
            <a:lvl4pPr lvl="3" rtl="0">
              <a:spcBef>
                <a:spcPts val="0"/>
              </a:spcBef>
              <a:spcAft>
                <a:spcPts val="0"/>
              </a:spcAft>
              <a:buClr>
                <a:schemeClr val="accent1"/>
              </a:buClr>
              <a:buSzPts val="6400"/>
              <a:buNone/>
              <a:defRPr sz="6400">
                <a:solidFill>
                  <a:schemeClr val="accent1"/>
                </a:solidFill>
              </a:defRPr>
            </a:lvl4pPr>
            <a:lvl5pPr lvl="4" rtl="0">
              <a:spcBef>
                <a:spcPts val="0"/>
              </a:spcBef>
              <a:spcAft>
                <a:spcPts val="0"/>
              </a:spcAft>
              <a:buClr>
                <a:schemeClr val="accent1"/>
              </a:buClr>
              <a:buSzPts val="6400"/>
              <a:buNone/>
              <a:defRPr sz="6400">
                <a:solidFill>
                  <a:schemeClr val="accent1"/>
                </a:solidFill>
              </a:defRPr>
            </a:lvl5pPr>
            <a:lvl6pPr lvl="5" rtl="0">
              <a:spcBef>
                <a:spcPts val="0"/>
              </a:spcBef>
              <a:spcAft>
                <a:spcPts val="0"/>
              </a:spcAft>
              <a:buClr>
                <a:schemeClr val="accent1"/>
              </a:buClr>
              <a:buSzPts val="6400"/>
              <a:buNone/>
              <a:defRPr sz="6400">
                <a:solidFill>
                  <a:schemeClr val="accent1"/>
                </a:solidFill>
              </a:defRPr>
            </a:lvl6pPr>
            <a:lvl7pPr lvl="6" rtl="0">
              <a:spcBef>
                <a:spcPts val="0"/>
              </a:spcBef>
              <a:spcAft>
                <a:spcPts val="0"/>
              </a:spcAft>
              <a:buClr>
                <a:schemeClr val="accent1"/>
              </a:buClr>
              <a:buSzPts val="6400"/>
              <a:buNone/>
              <a:defRPr sz="6400">
                <a:solidFill>
                  <a:schemeClr val="accent1"/>
                </a:solidFill>
              </a:defRPr>
            </a:lvl7pPr>
            <a:lvl8pPr lvl="7" rtl="0">
              <a:spcBef>
                <a:spcPts val="0"/>
              </a:spcBef>
              <a:spcAft>
                <a:spcPts val="0"/>
              </a:spcAft>
              <a:buClr>
                <a:schemeClr val="accent1"/>
              </a:buClr>
              <a:buSzPts val="6400"/>
              <a:buNone/>
              <a:defRPr sz="6400">
                <a:solidFill>
                  <a:schemeClr val="accent1"/>
                </a:solidFill>
              </a:defRPr>
            </a:lvl8pPr>
            <a:lvl9pPr lvl="8" rtl="0">
              <a:spcBef>
                <a:spcPts val="0"/>
              </a:spcBef>
              <a:spcAft>
                <a:spcPts val="0"/>
              </a:spcAft>
              <a:buClr>
                <a:schemeClr val="accent1"/>
              </a:buClr>
              <a:buSzPts val="6400"/>
              <a:buNone/>
              <a:defRPr sz="6400">
                <a:solidFill>
                  <a:schemeClr val="accent1"/>
                </a:solidFill>
              </a:defRPr>
            </a:lvl9pPr>
          </a:lstStyle>
          <a:p>
            <a:endParaRPr/>
          </a:p>
        </p:txBody>
      </p:sp>
      <p:pic>
        <p:nvPicPr>
          <p:cNvPr id="33" name="Google Shape;33;p8"/>
          <p:cNvPicPr preferRelativeResize="0"/>
          <p:nvPr/>
        </p:nvPicPr>
        <p:blipFill>
          <a:blip r:embed="rId3">
            <a:alphaModFix/>
          </a:blip>
          <a:stretch>
            <a:fillRect/>
          </a:stretch>
        </p:blipFill>
        <p:spPr>
          <a:xfrm rot="5400000">
            <a:off x="4371898" y="552066"/>
            <a:ext cx="10168735" cy="3845066"/>
          </a:xfrm>
          <a:prstGeom prst="rect">
            <a:avLst/>
          </a:prstGeom>
          <a:noFill/>
          <a:ln>
            <a:noFill/>
          </a:ln>
        </p:spPr>
      </p:pic>
      <p:pic>
        <p:nvPicPr>
          <p:cNvPr id="34" name="Google Shape;34;p8"/>
          <p:cNvPicPr preferRelativeResize="0"/>
          <p:nvPr/>
        </p:nvPicPr>
        <p:blipFill>
          <a:blip r:embed="rId3">
            <a:alphaModFix/>
          </a:blip>
          <a:stretch>
            <a:fillRect/>
          </a:stretch>
        </p:blipFill>
        <p:spPr>
          <a:xfrm rot="5400000" flipH="1">
            <a:off x="6429887" y="-469214"/>
            <a:ext cx="12413059" cy="469370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subTitle" idx="1"/>
          </p:nvPr>
        </p:nvSpPr>
        <p:spPr>
          <a:xfrm>
            <a:off x="1251333" y="2359433"/>
            <a:ext cx="3828900" cy="16467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2"/>
              </a:buClr>
              <a:buSzPts val="2100"/>
              <a:buNone/>
              <a:defRPr sz="2100">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6271167" y="1212800"/>
            <a:ext cx="4625100" cy="443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38" name="Google Shape;38;p9"/>
          <p:cNvSpPr txBox="1">
            <a:spLocks noGrp="1"/>
          </p:cNvSpPr>
          <p:nvPr>
            <p:ph type="title"/>
          </p:nvPr>
        </p:nvSpPr>
        <p:spPr>
          <a:xfrm>
            <a:off x="1251333" y="593367"/>
            <a:ext cx="42984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lt1"/>
              </a:buClr>
              <a:buSzPts val="3700"/>
              <a:buFont typeface="Montserrat ExtraBold"/>
              <a:buNone/>
              <a:defRPr sz="37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2pPr>
            <a:lvl3pPr lvl="2"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3pPr>
            <a:lvl4pPr lvl="3"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4pPr>
            <a:lvl5pPr lvl="4"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5pPr>
            <a:lvl6pPr lvl="5"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6pPr>
            <a:lvl7pPr lvl="6"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7pPr>
            <a:lvl8pPr lvl="7"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8pPr>
            <a:lvl9pPr lvl="8"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00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marL="914400" lvl="1"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marL="1371600" lvl="2"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marL="1828800" lvl="3"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marL="2286000" lvl="4"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marL="2743200" lvl="5"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marL="3200400" lvl="6"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marL="3657600" lvl="7"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marL="4114800" lvl="8" indent="-349250" rtl="0">
              <a:lnSpc>
                <a:spcPct val="100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7" r:id="rId32"/>
  </p:sldLayoutIdLst>
  <mc:AlternateContent xmlns:mc="http://schemas.openxmlformats.org/markup-compatibility/2006" xmlns:p14="http://schemas.microsoft.com/office/powerpoint/2010/main">
    <mc:Choice Requires="p14">
      <p:transition spd="slow" p14:dur="2300">
        <p:push dir="r"/>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35.jpeg"/><Relationship Id="rId5" Type="http://schemas.openxmlformats.org/officeDocument/2006/relationships/image" Target="../media/image34.gif"/><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gif"/><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 Id="rId9" Type="http://schemas.openxmlformats.org/officeDocument/2006/relationships/image" Target="../media/image42.gif"/></Relationships>
</file>

<file path=ppt/slides/_rels/slide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4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2"/>
          <p:cNvSpPr/>
          <p:nvPr/>
        </p:nvSpPr>
        <p:spPr>
          <a:xfrm>
            <a:off x="1599491" y="191009"/>
            <a:ext cx="8368500" cy="8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dirty="0">
                <a:solidFill>
                  <a:schemeClr val="lt1"/>
                </a:solidFill>
              </a:rPr>
              <a:t>Machine Intelligence</a:t>
            </a:r>
            <a:endParaRPr sz="1800" b="1" dirty="0">
              <a:solidFill>
                <a:schemeClr val="lt1"/>
              </a:solidFill>
            </a:endParaRPr>
          </a:p>
          <a:p>
            <a:pPr marL="0" marR="0" lvl="0" indent="0" algn="ctr" rtl="0">
              <a:lnSpc>
                <a:spcPct val="100000"/>
              </a:lnSpc>
              <a:spcBef>
                <a:spcPts val="0"/>
              </a:spcBef>
              <a:spcAft>
                <a:spcPts val="0"/>
              </a:spcAft>
              <a:buNone/>
            </a:pPr>
            <a:endParaRPr sz="1800" b="1" dirty="0">
              <a:solidFill>
                <a:schemeClr val="lt1"/>
              </a:solidFill>
            </a:endParaRPr>
          </a:p>
          <a:p>
            <a:pPr marL="0" marR="0" lvl="0" indent="0" algn="ctr" rtl="0">
              <a:lnSpc>
                <a:spcPct val="100000"/>
              </a:lnSpc>
              <a:spcBef>
                <a:spcPts val="0"/>
              </a:spcBef>
              <a:spcAft>
                <a:spcPts val="0"/>
              </a:spcAft>
              <a:buClr>
                <a:srgbClr val="000000"/>
              </a:buClr>
              <a:buSzPts val="3200"/>
              <a:buFont typeface="Arial"/>
              <a:buNone/>
            </a:pPr>
            <a:r>
              <a:rPr lang="en-US" sz="1800" b="1" dirty="0">
                <a:solidFill>
                  <a:schemeClr val="lt1"/>
                </a:solidFill>
              </a:rPr>
              <a:t>Mini Project</a:t>
            </a:r>
            <a:endParaRPr sz="1800" b="1" dirty="0">
              <a:solidFill>
                <a:schemeClr val="lt1"/>
              </a:solidFill>
            </a:endParaRPr>
          </a:p>
        </p:txBody>
      </p:sp>
      <p:sp>
        <p:nvSpPr>
          <p:cNvPr id="182" name="Google Shape;182;p42"/>
          <p:cNvSpPr txBox="1"/>
          <p:nvPr/>
        </p:nvSpPr>
        <p:spPr>
          <a:xfrm>
            <a:off x="1599491" y="3291840"/>
            <a:ext cx="8885629" cy="1046988"/>
          </a:xfrm>
          <a:prstGeom prst="rect">
            <a:avLst/>
          </a:prstGeom>
          <a:solidFill>
            <a:schemeClr val="tx1">
              <a:lumMod val="75000"/>
              <a:lumOff val="2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FFD966"/>
                </a:solidFill>
                <a:latin typeface="Calibri"/>
                <a:ea typeface="Calibri"/>
                <a:cs typeface="Calibri"/>
                <a:sym typeface="Calibri"/>
              </a:rPr>
              <a:t>PROJECT TITLE   :  CAT V/S DOG IMAGE CLASSIFICATION USING CNN, VGG-16 AND VGG-19</a:t>
            </a:r>
            <a:endParaRPr sz="2400" b="1"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FFD966"/>
              </a:solidFill>
              <a:latin typeface="Calibri"/>
              <a:ea typeface="Calibri"/>
              <a:cs typeface="Calibri"/>
              <a:sym typeface="Calibri"/>
            </a:endParaRPr>
          </a:p>
        </p:txBody>
      </p:sp>
      <p:sp>
        <p:nvSpPr>
          <p:cNvPr id="183" name="Google Shape;183;p42"/>
          <p:cNvSpPr txBox="1">
            <a:spLocks noGrp="1"/>
          </p:cNvSpPr>
          <p:nvPr>
            <p:ph type="ctrTitle"/>
          </p:nvPr>
        </p:nvSpPr>
        <p:spPr>
          <a:xfrm>
            <a:off x="1974274" y="1122137"/>
            <a:ext cx="7364797" cy="2098075"/>
          </a:xfrm>
          <a:prstGeom prst="rect">
            <a:avLst/>
          </a:prstGeom>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4400" b="1" i="0" u="none" strike="noStrike" cap="none" dirty="0">
                <a:solidFill>
                  <a:schemeClr val="bg1"/>
                </a:solidFill>
                <a:latin typeface="Calibri"/>
                <a:ea typeface="Calibri"/>
                <a:cs typeface="Calibri"/>
                <a:sym typeface="Calibri"/>
              </a:rPr>
              <a:t>CAT V/S DOG IMAGE CLASSIFICATION USING CNN, VGG-16 AND VGG-19</a:t>
            </a:r>
          </a:p>
        </p:txBody>
      </p:sp>
      <p:pic>
        <p:nvPicPr>
          <p:cNvPr id="12290" name="Picture 2" descr="VGG-19 Convolutional Neural Network - All about Machine Learning">
            <a:extLst>
              <a:ext uri="{FF2B5EF4-FFF2-40B4-BE49-F238E27FC236}">
                <a16:creationId xmlns:a16="http://schemas.microsoft.com/office/drawing/2014/main" id="{C4B65408-3752-CF6A-296A-779E19344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430" y="4960164"/>
            <a:ext cx="6839714" cy="1046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979155" y="1085219"/>
            <a:ext cx="11013978" cy="5709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329853" y="1298922"/>
            <a:ext cx="6936580" cy="5345410"/>
          </a:xfrm>
          <a:prstGeom prst="rect">
            <a:avLst/>
          </a:prstGeom>
          <a:gradFill>
            <a:gsLst>
              <a:gs pos="91738">
                <a:schemeClr val="accent6">
                  <a:lumMod val="25000"/>
                  <a:lumOff val="75000"/>
                </a:schemeClr>
              </a:gs>
              <a:gs pos="0">
                <a:srgbClr val="00B0F0"/>
              </a:gs>
              <a:gs pos="74000">
                <a:schemeClr val="tx1">
                  <a:lumMod val="25000"/>
                  <a:lumOff val="75000"/>
                </a:schemeClr>
              </a:gs>
              <a:gs pos="83000">
                <a:schemeClr val="tx1">
                  <a:lumMod val="25000"/>
                  <a:lumOff val="75000"/>
                </a:schemeClr>
              </a:gs>
              <a:gs pos="100000">
                <a:schemeClr val="tx1">
                  <a:lumMod val="50000"/>
                  <a:lumOff val="50000"/>
                </a:schemeClr>
              </a:gs>
            </a:gsLst>
            <a:lin ang="5400000" scaled="1"/>
          </a:gradFill>
          <a:ln>
            <a:noFill/>
          </a:ln>
        </p:spPr>
        <p:txBody>
          <a:bodyPr spcFirstLastPara="1" wrap="square" lIns="91425" tIns="45700" rIns="91425" bIns="45700" anchor="t" anchorCtr="0">
            <a:noAutofit/>
          </a:bodyPr>
          <a:lstStyle/>
          <a:p>
            <a:pPr marR="317500" algn="just">
              <a:lnSpc>
                <a:spcPct val="150000"/>
              </a:lnSpc>
              <a:spcBef>
                <a:spcPts val="700"/>
              </a:spcBef>
              <a:spcAft>
                <a:spcPts val="0"/>
              </a:spcAft>
            </a:pPr>
            <a:r>
              <a:rPr lang="en-US" sz="1800" b="1" dirty="0">
                <a:effectLst/>
                <a:latin typeface="Times New Roman" panose="02020603050405020304" pitchFamily="18" charset="0"/>
                <a:ea typeface="Times New Roman" panose="02020603050405020304" pitchFamily="18" charset="0"/>
              </a:rPr>
              <a:t>INTRODUCTION &amp; FIELD :</a:t>
            </a:r>
            <a:endParaRPr lang="en-IN" sz="1800" dirty="0">
              <a:effectLst/>
              <a:latin typeface="Times New Roman" panose="02020603050405020304" pitchFamily="18" charset="0"/>
              <a:ea typeface="Times New Roman" panose="02020603050405020304" pitchFamily="18" charset="0"/>
            </a:endParaRPr>
          </a:p>
          <a:p>
            <a:pPr marR="317500" algn="just">
              <a:lnSpc>
                <a:spcPct val="150000"/>
              </a:lnSpc>
              <a:spcBef>
                <a:spcPts val="700"/>
              </a:spcBef>
              <a:spcAft>
                <a:spcPts val="0"/>
              </a:spcAft>
            </a:pPr>
            <a:r>
              <a:rPr lang="en-US" sz="1800" dirty="0">
                <a:effectLst/>
                <a:latin typeface="Times New Roman" panose="02020603050405020304" pitchFamily="18" charset="0"/>
                <a:ea typeface="Times New Roman" panose="02020603050405020304" pitchFamily="18" charset="0"/>
              </a:rPr>
              <a:t>As the topic name suggests, this MI project is about the identification of cats and dogs  or its related family by images, using various kinds of MI algorithms such as KNN, VGG, CNN with techniques of deep learning too. Also we will show, the best of all algorithms used for the problem statement. The tools mainly used for this project are :</a:t>
            </a:r>
            <a:endParaRPr lang="en-IN" sz="1800" dirty="0">
              <a:effectLst/>
              <a:latin typeface="Times New Roman" panose="02020603050405020304" pitchFamily="18" charset="0"/>
              <a:ea typeface="Times New Roman" panose="02020603050405020304" pitchFamily="18" charset="0"/>
            </a:endParaRPr>
          </a:p>
          <a:p>
            <a:pPr marL="342900" marR="317500" lvl="0" indent="-342900">
              <a:lnSpc>
                <a:spcPct val="150000"/>
              </a:lnSpc>
              <a:spcBef>
                <a:spcPts val="700"/>
              </a:spcBef>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  Kaggle (For intensive datasets)</a:t>
            </a:r>
            <a:endParaRPr lang="en-IN" sz="1800" u="none" strike="noStrike" dirty="0">
              <a:effectLst/>
              <a:latin typeface="Times New Roman" panose="02020603050405020304" pitchFamily="18" charset="0"/>
              <a:ea typeface="Times New Roman" panose="02020603050405020304" pitchFamily="18" charset="0"/>
            </a:endParaRPr>
          </a:p>
          <a:p>
            <a:pPr marL="342900" marR="317500" lvl="0" indent="-342900">
              <a:lnSpc>
                <a:spcPct val="150000"/>
              </a:lnSpc>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rPr>
              <a:t>Jupyter</a:t>
            </a:r>
            <a:r>
              <a:rPr lang="en-US" sz="1800" u="none" strike="noStrike" dirty="0">
                <a:effectLst/>
                <a:latin typeface="Times New Roman" panose="02020603050405020304" pitchFamily="18" charset="0"/>
                <a:ea typeface="Times New Roman" panose="02020603050405020304" pitchFamily="18" charset="0"/>
              </a:rPr>
              <a:t> Notebook/Google </a:t>
            </a:r>
            <a:r>
              <a:rPr lang="en-US" sz="1800" u="none" strike="noStrike" dirty="0" err="1">
                <a:effectLst/>
                <a:latin typeface="Times New Roman" panose="02020603050405020304" pitchFamily="18" charset="0"/>
                <a:ea typeface="Times New Roman" panose="02020603050405020304" pitchFamily="18" charset="0"/>
              </a:rPr>
              <a:t>Colab</a:t>
            </a:r>
            <a:r>
              <a:rPr lang="en-US" sz="1800" u="none" strike="noStrike" dirty="0">
                <a:effectLst/>
                <a:latin typeface="Times New Roman" panose="02020603050405020304" pitchFamily="18" charset="0"/>
                <a:ea typeface="Times New Roman" panose="02020603050405020304" pitchFamily="18" charset="0"/>
              </a:rPr>
              <a:t> to run the code.</a:t>
            </a:r>
            <a:endParaRPr lang="en-IN" sz="1800" u="none" strike="noStrike" dirty="0">
              <a:effectLst/>
              <a:latin typeface="Times New Roman" panose="02020603050405020304" pitchFamily="18" charset="0"/>
              <a:ea typeface="Times New Roman" panose="02020603050405020304" pitchFamily="18" charset="0"/>
            </a:endParaRPr>
          </a:p>
          <a:p>
            <a:pPr marL="342900" marR="317500" lvl="0" indent="-342900">
              <a:lnSpc>
                <a:spcPct val="150000"/>
              </a:lnSpc>
              <a:spcAft>
                <a:spcPts val="0"/>
              </a:spcAft>
              <a:buFont typeface="Arial" panose="020B0604020202020204" pitchFamily="34" charset="0"/>
              <a:buChar char="●"/>
            </a:pPr>
            <a:r>
              <a:rPr lang="en-US" sz="1800" u="none" strike="noStrike" dirty="0">
                <a:effectLst/>
                <a:latin typeface="Times New Roman" panose="02020603050405020304" pitchFamily="18" charset="0"/>
                <a:ea typeface="Times New Roman" panose="02020603050405020304" pitchFamily="18" charset="0"/>
              </a:rPr>
              <a:t>  Python : For the coding of MI algorithms.</a:t>
            </a:r>
            <a:endParaRPr lang="en-IN" sz="1800" u="none" strike="noStrike" dirty="0">
              <a:effectLst/>
              <a:latin typeface="Times New Roman" panose="02020603050405020304" pitchFamily="18" charset="0"/>
              <a:ea typeface="Times New Roman" panose="02020603050405020304" pitchFamily="18" charset="0"/>
            </a:endParaRPr>
          </a:p>
          <a:p>
            <a:pPr marR="317500" algn="just">
              <a:lnSpc>
                <a:spcPct val="150000"/>
              </a:lnSpc>
              <a:spcBef>
                <a:spcPts val="1200"/>
              </a:spcBef>
              <a:spcAft>
                <a:spcPts val="1200"/>
              </a:spcAft>
            </a:pPr>
            <a:r>
              <a:rPr lang="en-US" sz="1800" dirty="0">
                <a:effectLst/>
                <a:latin typeface="Times New Roman" panose="02020603050405020304" pitchFamily="18" charset="0"/>
                <a:ea typeface="Times New Roman" panose="02020603050405020304" pitchFamily="18" charset="0"/>
              </a:rPr>
              <a:t>This project is completely based on MI field, so we even show how the machine learns from the datasets to identify and then classify the images.</a:t>
            </a:r>
            <a:endParaRPr lang="en-IN" sz="1800" dirty="0">
              <a:effectLst/>
              <a:latin typeface="Times New Roman" panose="02020603050405020304" pitchFamily="18" charset="0"/>
              <a:ea typeface="Times New Roman" panose="02020603050405020304" pitchFamily="18" charset="0"/>
            </a:endParaRPr>
          </a:p>
          <a:p>
            <a:pPr marL="0" marR="0" lvl="0" indent="0" algn="just" rtl="0">
              <a:lnSpc>
                <a:spcPct val="100000"/>
              </a:lnSpc>
              <a:spcBef>
                <a:spcPts val="0"/>
              </a:spcBef>
              <a:spcAft>
                <a:spcPts val="0"/>
              </a:spcAft>
              <a:buClr>
                <a:schemeClr val="dk1"/>
              </a:buClr>
              <a:buSzPts val="2200"/>
              <a:buFont typeface="Arial"/>
              <a:buNone/>
            </a:pPr>
            <a:endParaRPr sz="1600" b="0" i="0" u="none" strike="noStrike" cap="none" dirty="0">
              <a:solidFill>
                <a:schemeClr val="accent1"/>
              </a:solidFill>
              <a:latin typeface="Calibri"/>
              <a:ea typeface="Calibri"/>
              <a:cs typeface="Calibri"/>
              <a:sym typeface="Calibri"/>
            </a:endParaRPr>
          </a:p>
        </p:txBody>
      </p:sp>
      <p:sp>
        <p:nvSpPr>
          <p:cNvPr id="191" name="Google Shape;191;p43"/>
          <p:cNvSpPr txBox="1"/>
          <p:nvPr/>
        </p:nvSpPr>
        <p:spPr>
          <a:xfrm>
            <a:off x="979155" y="254263"/>
            <a:ext cx="11103924" cy="830956"/>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PROBLEM STATEMENT:</a:t>
            </a:r>
          </a:p>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TEST AND CLASSIFY AN IMAGE AS CAT AND DOG USING DEEP LEARNING ALGORITHMS</a:t>
            </a:r>
            <a:endParaRPr sz="1400" b="1" i="0" u="none" strike="noStrike" cap="none" dirty="0">
              <a:solidFill>
                <a:schemeClr val="accen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1ED3D793-3EA4-5CF6-88A4-E979502CCB5C}"/>
              </a:ext>
            </a:extLst>
          </p:cNvPr>
          <p:cNvSpPr txBox="1"/>
          <p:nvPr/>
        </p:nvSpPr>
        <p:spPr>
          <a:xfrm>
            <a:off x="7638538" y="1298922"/>
            <a:ext cx="3968246" cy="3871829"/>
          </a:xfrm>
          <a:prstGeom prst="rect">
            <a:avLst/>
          </a:prstGeom>
          <a:gradFill>
            <a:gsLst>
              <a:gs pos="91738">
                <a:schemeClr val="accent6">
                  <a:lumMod val="25000"/>
                  <a:lumOff val="75000"/>
                </a:schemeClr>
              </a:gs>
              <a:gs pos="0">
                <a:srgbClr val="00B0F0"/>
              </a:gs>
              <a:gs pos="74000">
                <a:schemeClr val="tx1">
                  <a:lumMod val="25000"/>
                  <a:lumOff val="75000"/>
                </a:schemeClr>
              </a:gs>
              <a:gs pos="83000">
                <a:schemeClr val="tx1">
                  <a:lumMod val="25000"/>
                  <a:lumOff val="75000"/>
                </a:schemeClr>
              </a:gs>
              <a:gs pos="100000">
                <a:schemeClr val="tx1">
                  <a:lumMod val="50000"/>
                  <a:lumOff val="50000"/>
                </a:schemeClr>
              </a:gs>
            </a:gsLst>
            <a:lin ang="5400000" scaled="1"/>
          </a:gradFill>
        </p:spPr>
        <p:txBody>
          <a:bodyPr wrap="square">
            <a:spAutoFit/>
          </a:bodyPr>
          <a:lstStyle/>
          <a:p>
            <a:pPr marR="317500" algn="just">
              <a:lnSpc>
                <a:spcPct val="150000"/>
              </a:lnSpc>
              <a:spcBef>
                <a:spcPts val="700"/>
              </a:spcBef>
              <a:spcAft>
                <a:spcPts val="0"/>
              </a:spcAft>
            </a:pPr>
            <a:r>
              <a:rPr lang="en-US" sz="1800" b="1" dirty="0">
                <a:effectLst/>
                <a:latin typeface="Times New Roman" panose="02020603050405020304" pitchFamily="18" charset="0"/>
                <a:ea typeface="Times New Roman" panose="02020603050405020304" pitchFamily="18" charset="0"/>
              </a:rPr>
              <a:t>SCOPE &amp; DELIVERABLES :</a:t>
            </a:r>
            <a:endParaRPr lang="en-IN" sz="1800" dirty="0">
              <a:effectLst/>
              <a:latin typeface="Times New Roman" panose="02020603050405020304" pitchFamily="18" charset="0"/>
              <a:ea typeface="Times New Roman" panose="02020603050405020304" pitchFamily="18" charset="0"/>
            </a:endParaRPr>
          </a:p>
          <a:p>
            <a:pPr marR="317500" algn="just">
              <a:lnSpc>
                <a:spcPct val="150000"/>
              </a:lnSpc>
              <a:spcBef>
                <a:spcPts val="700"/>
              </a:spcBef>
              <a:spcAft>
                <a:spcPts val="0"/>
              </a:spcAft>
            </a:pPr>
            <a:r>
              <a:rPr lang="en-US" sz="1800" dirty="0">
                <a:effectLst/>
                <a:latin typeface="Times New Roman" panose="02020603050405020304" pitchFamily="18" charset="0"/>
                <a:ea typeface="Times New Roman" panose="02020603050405020304" pitchFamily="18" charset="0"/>
              </a:rPr>
              <a:t>This project returns the answer telling whether the image is a cat or dog. Apart from that the accuracy of each operation performed is mentioned with the related statistics. Also, an extensive will be displayed showing which algorithm was the best in this classification.</a:t>
            </a:r>
            <a:endParaRPr lang="en-IN" sz="1800" dirty="0">
              <a:effectLst/>
              <a:latin typeface="Times New Roman" panose="02020603050405020304" pitchFamily="18" charset="0"/>
              <a:ea typeface="Times New Roman" panose="02020603050405020304" pitchFamily="18" charset="0"/>
            </a:endParaRPr>
          </a:p>
        </p:txBody>
      </p:sp>
      <p:pic>
        <p:nvPicPr>
          <p:cNvPr id="4" name="Picture 2">
            <a:extLst>
              <a:ext uri="{FF2B5EF4-FFF2-40B4-BE49-F238E27FC236}">
                <a16:creationId xmlns:a16="http://schemas.microsoft.com/office/drawing/2014/main" id="{379065B2-3962-E3A1-0A6E-E8BB60335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8538" y="5179207"/>
            <a:ext cx="3968246" cy="14752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267462" y="856435"/>
            <a:ext cx="10858500"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524256" y="1318099"/>
            <a:ext cx="6851904" cy="4902869"/>
          </a:xfrm>
          <a:prstGeom prst="rect">
            <a:avLst/>
          </a:prstGeom>
          <a:gradFill>
            <a:gsLst>
              <a:gs pos="91738">
                <a:schemeClr val="accent6">
                  <a:lumMod val="25000"/>
                  <a:lumOff val="75000"/>
                </a:schemeClr>
              </a:gs>
              <a:gs pos="0">
                <a:srgbClr val="00B0F0"/>
              </a:gs>
              <a:gs pos="74000">
                <a:schemeClr val="tx1">
                  <a:lumMod val="25000"/>
                  <a:lumOff val="75000"/>
                </a:schemeClr>
              </a:gs>
              <a:gs pos="83000">
                <a:schemeClr val="tx1">
                  <a:lumMod val="25000"/>
                  <a:lumOff val="75000"/>
                </a:schemeClr>
              </a:gs>
              <a:gs pos="100000">
                <a:schemeClr val="tx1">
                  <a:lumMod val="50000"/>
                  <a:lumOff val="50000"/>
                </a:schemeClr>
              </a:gs>
            </a:gsLst>
            <a:lin ang="5400000" scaled="1"/>
          </a:grad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r>
              <a:rPr lang="en-IN" sz="1800" b="0" i="0" u="none" strike="noStrike" cap="none" dirty="0">
                <a:solidFill>
                  <a:schemeClr val="tx1"/>
                </a:solidFill>
                <a:latin typeface="Calibri"/>
                <a:ea typeface="Calibri"/>
                <a:cs typeface="Calibri"/>
                <a:sym typeface="Calibri"/>
              </a:rPr>
              <a:t>Basically to identify the images of cats and dogs in a large database of pet images. Can be extended to many classes of images.</a:t>
            </a: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endParaRPr lang="en-IN" sz="1800" dirty="0">
              <a:solidFill>
                <a:schemeClr val="tx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r>
              <a:rPr lang="en-IN" sz="1800" dirty="0">
                <a:solidFill>
                  <a:schemeClr val="tx1"/>
                </a:solidFill>
                <a:latin typeface="Calibri"/>
                <a:ea typeface="Calibri"/>
                <a:cs typeface="Calibri"/>
                <a:sym typeface="Calibri"/>
              </a:rPr>
              <a:t>To fetch images of the searched text. For </a:t>
            </a:r>
            <a:r>
              <a:rPr lang="en-IN" sz="1800" dirty="0" err="1">
                <a:solidFill>
                  <a:schemeClr val="tx1"/>
                </a:solidFill>
                <a:latin typeface="Calibri"/>
                <a:ea typeface="Calibri"/>
                <a:cs typeface="Calibri"/>
                <a:sym typeface="Calibri"/>
              </a:rPr>
              <a:t>Eg</a:t>
            </a:r>
            <a:r>
              <a:rPr lang="en-IN" sz="1800" dirty="0">
                <a:solidFill>
                  <a:schemeClr val="tx1"/>
                </a:solidFill>
                <a:latin typeface="Calibri"/>
                <a:ea typeface="Calibri"/>
                <a:cs typeface="Calibri"/>
                <a:sym typeface="Calibri"/>
              </a:rPr>
              <a:t> : When we search for cat in browser, we get the respective images, etc….</a:t>
            </a: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endParaRPr lang="en-IN" sz="1800" b="0" i="0" u="none" strike="noStrike" cap="none" dirty="0">
              <a:solidFill>
                <a:schemeClr val="tx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r>
              <a:rPr lang="en-IN" sz="1800" dirty="0">
                <a:solidFill>
                  <a:schemeClr val="tx1"/>
                </a:solidFill>
                <a:latin typeface="Calibri"/>
                <a:ea typeface="Calibri"/>
                <a:cs typeface="Calibri"/>
                <a:sym typeface="Calibri"/>
              </a:rPr>
              <a:t>Helpful in NLP to filter out the results.</a:t>
            </a: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endParaRPr lang="en-IN" sz="1800" dirty="0">
              <a:solidFill>
                <a:schemeClr val="tx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r>
              <a:rPr lang="en-IN" sz="1800" dirty="0">
                <a:solidFill>
                  <a:schemeClr val="tx1"/>
                </a:solidFill>
                <a:latin typeface="Calibri"/>
                <a:ea typeface="Calibri"/>
                <a:cs typeface="Calibri"/>
                <a:sym typeface="Calibri"/>
              </a:rPr>
              <a:t>Image based scanning, face recognition.</a:t>
            </a: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endParaRPr lang="en-IN" sz="1800" dirty="0">
              <a:solidFill>
                <a:schemeClr val="tx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r>
              <a:rPr lang="en-IN" sz="1800" dirty="0">
                <a:solidFill>
                  <a:schemeClr val="tx1"/>
                </a:solidFill>
                <a:latin typeface="Calibri"/>
                <a:ea typeface="Calibri"/>
                <a:cs typeface="Calibri"/>
                <a:sym typeface="Calibri"/>
              </a:rPr>
              <a:t>Helps in recognizing image captchas.</a:t>
            </a: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endParaRPr lang="en-IN" sz="1800" dirty="0">
              <a:solidFill>
                <a:schemeClr val="tx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r>
              <a:rPr lang="en-IN" sz="1800" dirty="0">
                <a:solidFill>
                  <a:schemeClr val="tx1"/>
                </a:solidFill>
                <a:latin typeface="Calibri"/>
                <a:ea typeface="Calibri"/>
                <a:cs typeface="Calibri"/>
                <a:sym typeface="Calibri"/>
              </a:rPr>
              <a:t>To analyse a new species if found with the existing species of animals there.</a:t>
            </a: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endParaRPr lang="en-IN" sz="1800" dirty="0">
              <a:solidFill>
                <a:schemeClr val="tx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r>
              <a:rPr lang="en-IN" sz="1800" dirty="0">
                <a:solidFill>
                  <a:schemeClr val="tx1"/>
                </a:solidFill>
                <a:latin typeface="Calibri"/>
                <a:ea typeface="Calibri"/>
                <a:cs typeface="Calibri"/>
                <a:sym typeface="Calibri"/>
              </a:rPr>
              <a:t>To produce achieve image generator with correct labels, with the help of the classification of images in the large database.</a:t>
            </a: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endParaRPr lang="en-IN" sz="1800" dirty="0">
              <a:solidFill>
                <a:schemeClr val="tx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endParaRPr lang="en-IN" sz="1800" dirty="0">
              <a:solidFill>
                <a:schemeClr val="tx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2200"/>
              <a:buFont typeface="Arial" panose="020B0604020202020204" pitchFamily="34" charset="0"/>
              <a:buChar char="•"/>
            </a:pPr>
            <a:endParaRPr sz="1800" b="0" i="0" u="none" strike="noStrike" cap="none" dirty="0">
              <a:solidFill>
                <a:schemeClr val="tx1"/>
              </a:solidFill>
              <a:latin typeface="Calibri"/>
              <a:ea typeface="Calibri"/>
              <a:cs typeface="Calibri"/>
              <a:sym typeface="Calibri"/>
            </a:endParaRPr>
          </a:p>
        </p:txBody>
      </p:sp>
      <p:sp>
        <p:nvSpPr>
          <p:cNvPr id="191" name="Google Shape;191;p43"/>
          <p:cNvSpPr txBox="1"/>
          <p:nvPr/>
        </p:nvSpPr>
        <p:spPr>
          <a:xfrm>
            <a:off x="321564" y="417630"/>
            <a:ext cx="6477000" cy="461665"/>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APPLICATION  AND USES</a:t>
            </a:r>
            <a:endParaRPr lang="en-US" sz="1400" b="1" i="0" u="none" strike="noStrike" cap="none" dirty="0">
              <a:solidFill>
                <a:schemeClr val="accent1"/>
              </a:solidFill>
              <a:latin typeface="Calibri"/>
              <a:ea typeface="Calibri"/>
              <a:cs typeface="Calibri"/>
              <a:sym typeface="Calibri"/>
            </a:endParaRPr>
          </a:p>
        </p:txBody>
      </p:sp>
      <p:pic>
        <p:nvPicPr>
          <p:cNvPr id="1026" name="Picture 2" descr="Dogs vs Cats Image Classification using ResNet | by Anubhav Shrimal |  Anubhav Shrimal | Medium">
            <a:extLst>
              <a:ext uri="{FF2B5EF4-FFF2-40B4-BE49-F238E27FC236}">
                <a16:creationId xmlns:a16="http://schemas.microsoft.com/office/drawing/2014/main" id="{9394E6CF-D537-368C-B77F-66EFF68E4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786" y="1411095"/>
            <a:ext cx="3367278" cy="1885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assification - Deep Learning for Computer Vision [Book]">
            <a:extLst>
              <a:ext uri="{FF2B5EF4-FFF2-40B4-BE49-F238E27FC236}">
                <a16:creationId xmlns:a16="http://schemas.microsoft.com/office/drawing/2014/main" id="{DCEFACDC-0582-BB19-9574-A5C75A842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786" y="3561230"/>
            <a:ext cx="3525774" cy="244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141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29184" y="799995"/>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43"/>
          <p:cNvSpPr txBox="1"/>
          <p:nvPr/>
        </p:nvSpPr>
        <p:spPr>
          <a:xfrm>
            <a:off x="442025" y="338330"/>
            <a:ext cx="6477000" cy="461665"/>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HIGH LEVEL ARCHITECTURE : CNN</a:t>
            </a:r>
            <a:endParaRPr lang="en-US" sz="1400" b="1" i="0" u="none" strike="noStrike" cap="none" dirty="0">
              <a:solidFill>
                <a:schemeClr val="accent1"/>
              </a:solidFill>
              <a:latin typeface="Calibri"/>
              <a:ea typeface="Calibri"/>
              <a:cs typeface="Calibri"/>
              <a:sym typeface="Calibri"/>
            </a:endParaRPr>
          </a:p>
        </p:txBody>
      </p:sp>
      <p:pic>
        <p:nvPicPr>
          <p:cNvPr id="2056" name="Picture 8" descr="20 Questions to Test your Skills on CNN (Convolutional Neural Networks)">
            <a:extLst>
              <a:ext uri="{FF2B5EF4-FFF2-40B4-BE49-F238E27FC236}">
                <a16:creationId xmlns:a16="http://schemas.microsoft.com/office/drawing/2014/main" id="{C9116FD4-A097-7BB0-2444-0D6C0FA88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48" y="1104612"/>
            <a:ext cx="11338560" cy="532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375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180737" y="452467"/>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43"/>
          <p:cNvSpPr txBox="1"/>
          <p:nvPr/>
        </p:nvSpPr>
        <p:spPr>
          <a:xfrm>
            <a:off x="180736" y="13662"/>
            <a:ext cx="11009375" cy="461665"/>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HIGH LEVEL ARCHITECTURE : CNN : CONVOLUTION LAYER</a:t>
            </a:r>
            <a:endParaRPr lang="en-US" sz="1400" b="1" i="0" u="none" strike="noStrike" cap="none" dirty="0">
              <a:solidFill>
                <a:schemeClr val="accent1"/>
              </a:solidFill>
              <a:latin typeface="Calibri"/>
              <a:ea typeface="Calibri"/>
              <a:cs typeface="Calibri"/>
              <a:sym typeface="Calibri"/>
            </a:endParaRPr>
          </a:p>
        </p:txBody>
      </p:sp>
      <p:pic>
        <p:nvPicPr>
          <p:cNvPr id="3074" name="Picture 2" descr="How does it work?">
            <a:extLst>
              <a:ext uri="{FF2B5EF4-FFF2-40B4-BE49-F238E27FC236}">
                <a16:creationId xmlns:a16="http://schemas.microsoft.com/office/drawing/2014/main" id="{EBADA9A8-8A4C-8CA8-FB08-6FD238162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9" y="546906"/>
            <a:ext cx="3690302" cy="25646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does it work? 2 CNN">
            <a:extLst>
              <a:ext uri="{FF2B5EF4-FFF2-40B4-BE49-F238E27FC236}">
                <a16:creationId xmlns:a16="http://schemas.microsoft.com/office/drawing/2014/main" id="{B2244AF6-91F0-B3BC-1687-EE6137C6A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6918" y="575082"/>
            <a:ext cx="5208271" cy="23511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DEA0DF6-022F-CF5C-72EE-0A99DDF54DAB}"/>
              </a:ext>
            </a:extLst>
          </p:cNvPr>
          <p:cNvPicPr>
            <a:picLocks noChangeAspect="1"/>
          </p:cNvPicPr>
          <p:nvPr/>
        </p:nvPicPr>
        <p:blipFill>
          <a:blip r:embed="rId5"/>
          <a:stretch>
            <a:fillRect/>
          </a:stretch>
        </p:blipFill>
        <p:spPr>
          <a:xfrm>
            <a:off x="153344" y="3429000"/>
            <a:ext cx="3745087" cy="2734056"/>
          </a:xfrm>
          <a:prstGeom prst="rect">
            <a:avLst/>
          </a:prstGeom>
        </p:spPr>
      </p:pic>
      <p:pic>
        <p:nvPicPr>
          <p:cNvPr id="7" name="Picture 6">
            <a:extLst>
              <a:ext uri="{FF2B5EF4-FFF2-40B4-BE49-F238E27FC236}">
                <a16:creationId xmlns:a16="http://schemas.microsoft.com/office/drawing/2014/main" id="{82EE763D-2BCD-B090-EF91-58881FD8A8BB}"/>
              </a:ext>
            </a:extLst>
          </p:cNvPr>
          <p:cNvPicPr>
            <a:picLocks noChangeAspect="1"/>
          </p:cNvPicPr>
          <p:nvPr/>
        </p:nvPicPr>
        <p:blipFill>
          <a:blip r:embed="rId6"/>
          <a:stretch>
            <a:fillRect/>
          </a:stretch>
        </p:blipFill>
        <p:spPr>
          <a:xfrm>
            <a:off x="4196918" y="2977897"/>
            <a:ext cx="7719704" cy="3794398"/>
          </a:xfrm>
          <a:prstGeom prst="rect">
            <a:avLst/>
          </a:prstGeom>
        </p:spPr>
      </p:pic>
      <p:pic>
        <p:nvPicPr>
          <p:cNvPr id="10" name="Picture 9">
            <a:extLst>
              <a:ext uri="{FF2B5EF4-FFF2-40B4-BE49-F238E27FC236}">
                <a16:creationId xmlns:a16="http://schemas.microsoft.com/office/drawing/2014/main" id="{2C3953E0-7984-B39C-8BBE-76AFE1E318CF}"/>
              </a:ext>
            </a:extLst>
          </p:cNvPr>
          <p:cNvPicPr>
            <a:picLocks noChangeAspect="1"/>
          </p:cNvPicPr>
          <p:nvPr/>
        </p:nvPicPr>
        <p:blipFill>
          <a:blip r:embed="rId7"/>
          <a:stretch>
            <a:fillRect/>
          </a:stretch>
        </p:blipFill>
        <p:spPr>
          <a:xfrm>
            <a:off x="708568" y="633578"/>
            <a:ext cx="9953710" cy="5901334"/>
          </a:xfrm>
          <a:prstGeom prst="rect">
            <a:avLst/>
          </a:prstGeom>
        </p:spPr>
      </p:pic>
    </p:spTree>
    <p:extLst>
      <p:ext uri="{BB962C8B-B14F-4D97-AF65-F5344CB8AC3E}">
        <p14:creationId xmlns:p14="http://schemas.microsoft.com/office/powerpoint/2010/main" val="23091999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anim calcmode="lin" valueType="num">
                                      <p:cBhvr>
                                        <p:cTn id="13" dur="1000" fill="hold"/>
                                        <p:tgtEl>
                                          <p:spTgt spid="3076"/>
                                        </p:tgtEl>
                                        <p:attrNameLst>
                                          <p:attrName>ppt_x</p:attrName>
                                        </p:attrNameLst>
                                      </p:cBhvr>
                                      <p:tavLst>
                                        <p:tav tm="0">
                                          <p:val>
                                            <p:strVal val="#ppt_x"/>
                                          </p:val>
                                        </p:tav>
                                        <p:tav tm="100000">
                                          <p:val>
                                            <p:strVal val="#ppt_x"/>
                                          </p:val>
                                        </p:tav>
                                      </p:tavLst>
                                    </p:anim>
                                    <p:anim calcmode="lin" valueType="num">
                                      <p:cBhvr>
                                        <p:cTn id="1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7" name="Picture 6">
            <a:extLst>
              <a:ext uri="{FF2B5EF4-FFF2-40B4-BE49-F238E27FC236}">
                <a16:creationId xmlns:a16="http://schemas.microsoft.com/office/drawing/2014/main" id="{D3687D06-07D8-17C5-4EC6-AB1A54468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352" y="836676"/>
            <a:ext cx="4681728" cy="5853683"/>
          </a:xfrm>
          <a:prstGeom prst="rect">
            <a:avLst/>
          </a:prstGeom>
          <a:noFill/>
          <a:extLst>
            <a:ext uri="{909E8E84-426E-40DD-AFC4-6F175D3DCCD1}">
              <a14:hiddenFill xmlns:a14="http://schemas.microsoft.com/office/drawing/2010/main">
                <a:solidFill>
                  <a:srgbClr val="FFFFFF"/>
                </a:solidFill>
              </a14:hiddenFill>
            </a:ext>
          </a:extLst>
        </p:spPr>
      </p:pic>
      <p:sp>
        <p:nvSpPr>
          <p:cNvPr id="189" name="Google Shape;189;p43"/>
          <p:cNvSpPr/>
          <p:nvPr/>
        </p:nvSpPr>
        <p:spPr>
          <a:xfrm>
            <a:off x="210377" y="629307"/>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43"/>
          <p:cNvSpPr txBox="1"/>
          <p:nvPr/>
        </p:nvSpPr>
        <p:spPr>
          <a:xfrm>
            <a:off x="222568" y="167642"/>
            <a:ext cx="11009375" cy="461665"/>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HIGH LEVEL ARCHITECTURE : CNN : POOLING LAYER</a:t>
            </a:r>
            <a:endParaRPr lang="en-US" sz="1400" b="1" i="0" u="none" strike="noStrike" cap="none" dirty="0">
              <a:solidFill>
                <a:schemeClr val="accent1"/>
              </a:solidFill>
              <a:latin typeface="Calibri"/>
              <a:ea typeface="Calibri"/>
              <a:cs typeface="Calibri"/>
              <a:sym typeface="Calibri"/>
            </a:endParaRPr>
          </a:p>
        </p:txBody>
      </p:sp>
      <p:pic>
        <p:nvPicPr>
          <p:cNvPr id="5122" name="Picture 2" descr="5 layers CNN">
            <a:extLst>
              <a:ext uri="{FF2B5EF4-FFF2-40B4-BE49-F238E27FC236}">
                <a16:creationId xmlns:a16="http://schemas.microsoft.com/office/drawing/2014/main" id="{57F745D0-BF5E-5306-D781-2B1967F32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8" y="836676"/>
            <a:ext cx="6422072" cy="585368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ecrease the computational power required to process the data">
            <a:extLst>
              <a:ext uri="{FF2B5EF4-FFF2-40B4-BE49-F238E27FC236}">
                <a16:creationId xmlns:a16="http://schemas.microsoft.com/office/drawing/2014/main" id="{60500276-2788-96FF-6D23-A08B2DB62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1328" y="836676"/>
            <a:ext cx="5035471" cy="253259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NN avg pooling">
            <a:extLst>
              <a:ext uri="{FF2B5EF4-FFF2-40B4-BE49-F238E27FC236}">
                <a16:creationId xmlns:a16="http://schemas.microsoft.com/office/drawing/2014/main" id="{D79949A1-45D6-A271-FCF7-49039E5FD2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1328" y="3723426"/>
            <a:ext cx="5035472" cy="296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69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additive="base">
                                        <p:cTn id="12" dur="500" fill="hold"/>
                                        <p:tgtEl>
                                          <p:spTgt spid="5122"/>
                                        </p:tgtEl>
                                        <p:attrNameLst>
                                          <p:attrName>ppt_x</p:attrName>
                                        </p:attrNameLst>
                                      </p:cBhvr>
                                      <p:tavLst>
                                        <p:tav tm="0">
                                          <p:val>
                                            <p:strVal val="#ppt_x"/>
                                          </p:val>
                                        </p:tav>
                                        <p:tav tm="100000">
                                          <p:val>
                                            <p:strVal val="#ppt_x"/>
                                          </p:val>
                                        </p:tav>
                                      </p:tavLst>
                                    </p:anim>
                                    <p:anim calcmode="lin" valueType="num">
                                      <p:cBhvr additive="base">
                                        <p:cTn id="13"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124"/>
                                        </p:tgtEl>
                                        <p:attrNameLst>
                                          <p:attrName>style.visibility</p:attrName>
                                        </p:attrNameLst>
                                      </p:cBhvr>
                                      <p:to>
                                        <p:strVal val="visible"/>
                                      </p:to>
                                    </p:set>
                                    <p:animEffect transition="in" filter="wipe(down)">
                                      <p:cBhvr>
                                        <p:cTn id="18" dur="500"/>
                                        <p:tgtEl>
                                          <p:spTgt spid="5124"/>
                                        </p:tgtEl>
                                      </p:cBhvr>
                                    </p:animEffect>
                                  </p:childTnLst>
                                </p:cTn>
                              </p:par>
                              <p:par>
                                <p:cTn id="19" presetID="22" presetClass="entr" presetSubtype="4" fill="hold"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wipe(down)">
                                      <p:cBhvr>
                                        <p:cTn id="21"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213360" y="619169"/>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43"/>
          <p:cNvSpPr txBox="1"/>
          <p:nvPr/>
        </p:nvSpPr>
        <p:spPr>
          <a:xfrm>
            <a:off x="230642" y="157545"/>
            <a:ext cx="9250615" cy="461624"/>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HIGH LEVEL ARCHITECTURE : FULLY CONNECTED LAYER &amp; SOFTMAX</a:t>
            </a:r>
            <a:endParaRPr lang="en-US" sz="1400" b="1" i="0" u="none" strike="noStrike" cap="none" dirty="0">
              <a:solidFill>
                <a:schemeClr val="accent1"/>
              </a:solidFill>
              <a:latin typeface="Calibri"/>
              <a:ea typeface="Calibri"/>
              <a:cs typeface="Calibri"/>
              <a:sym typeface="Calibri"/>
            </a:endParaRPr>
          </a:p>
        </p:txBody>
      </p:sp>
      <p:pic>
        <p:nvPicPr>
          <p:cNvPr id="6150" name="Picture 6" descr="Deep Learning: Feed Forward Neural Networks (FFNNs) | by Mohammed  Terry-Jack | Medium">
            <a:extLst>
              <a:ext uri="{FF2B5EF4-FFF2-40B4-BE49-F238E27FC236}">
                <a16:creationId xmlns:a16="http://schemas.microsoft.com/office/drawing/2014/main" id="{AA38CE89-38B3-C48E-476C-46C15B109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42" y="860624"/>
            <a:ext cx="4975342" cy="342256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convolutional neural network">
            <a:extLst>
              <a:ext uri="{FF2B5EF4-FFF2-40B4-BE49-F238E27FC236}">
                <a16:creationId xmlns:a16="http://schemas.microsoft.com/office/drawing/2014/main" id="{5BC75323-ECCB-EA73-25A5-F22CA4640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8048" y="1087169"/>
            <a:ext cx="6328654" cy="22128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CC96AC8-05DD-51DB-A542-7C19B4038B7D}"/>
              </a:ext>
            </a:extLst>
          </p:cNvPr>
          <p:cNvPicPr>
            <a:picLocks noChangeAspect="1"/>
          </p:cNvPicPr>
          <p:nvPr/>
        </p:nvPicPr>
        <p:blipFill>
          <a:blip r:embed="rId5"/>
          <a:stretch>
            <a:fillRect/>
          </a:stretch>
        </p:blipFill>
        <p:spPr>
          <a:xfrm>
            <a:off x="5718048" y="3541520"/>
            <a:ext cx="6328654" cy="3087011"/>
          </a:xfrm>
          <a:prstGeom prst="rect">
            <a:avLst/>
          </a:prstGeom>
        </p:spPr>
      </p:pic>
      <p:pic>
        <p:nvPicPr>
          <p:cNvPr id="6162" name="Picture 18" descr="Illustration representing the fully connected layer's input multiplied by the weights matrix to receive the output vector. ">
            <a:extLst>
              <a:ext uri="{FF2B5EF4-FFF2-40B4-BE49-F238E27FC236}">
                <a16:creationId xmlns:a16="http://schemas.microsoft.com/office/drawing/2014/main" id="{B9F72348-111B-BDD9-57AB-9E8959642A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642" y="4283188"/>
            <a:ext cx="4975342" cy="2345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82B0D3-F3AD-5BF8-0E19-46BB9E7AD0FC}"/>
              </a:ext>
            </a:extLst>
          </p:cNvPr>
          <p:cNvPicPr>
            <a:picLocks noChangeAspect="1"/>
          </p:cNvPicPr>
          <p:nvPr/>
        </p:nvPicPr>
        <p:blipFill>
          <a:blip r:embed="rId7"/>
          <a:stretch>
            <a:fillRect/>
          </a:stretch>
        </p:blipFill>
        <p:spPr>
          <a:xfrm>
            <a:off x="5948690" y="847077"/>
            <a:ext cx="6098012" cy="3192992"/>
          </a:xfrm>
          <a:prstGeom prst="rect">
            <a:avLst/>
          </a:prstGeom>
        </p:spPr>
      </p:pic>
      <p:pic>
        <p:nvPicPr>
          <p:cNvPr id="6166" name="Picture 22" descr="Softmax Activation Function Explained | by Dario Radečić | Towards Data  Science">
            <a:extLst>
              <a:ext uri="{FF2B5EF4-FFF2-40B4-BE49-F238E27FC236}">
                <a16:creationId xmlns:a16="http://schemas.microsoft.com/office/drawing/2014/main" id="{93C3BFE6-E4DC-E6C0-658C-809661796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8690" y="4040068"/>
            <a:ext cx="6098012" cy="2726888"/>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descr="Architecture and Training Of Convolutional Neural Networks (7 points): | by  Ayantika Sarkar | Analytics Vidhya | Medium">
            <a:extLst>
              <a:ext uri="{FF2B5EF4-FFF2-40B4-BE49-F238E27FC236}">
                <a16:creationId xmlns:a16="http://schemas.microsoft.com/office/drawing/2014/main" id="{44743766-3031-AABE-5E58-1ED6814170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030821"/>
            <a:ext cx="5948690" cy="538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3533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1000"/>
                                        <p:tgtEl>
                                          <p:spTgt spid="6150"/>
                                        </p:tgtEl>
                                      </p:cBhvr>
                                    </p:animEffect>
                                    <p:anim calcmode="lin" valueType="num">
                                      <p:cBhvr>
                                        <p:cTn id="8" dur="1000" fill="hold"/>
                                        <p:tgtEl>
                                          <p:spTgt spid="6150"/>
                                        </p:tgtEl>
                                        <p:attrNameLst>
                                          <p:attrName>ppt_x</p:attrName>
                                        </p:attrNameLst>
                                      </p:cBhvr>
                                      <p:tavLst>
                                        <p:tav tm="0">
                                          <p:val>
                                            <p:strVal val="#ppt_x"/>
                                          </p:val>
                                        </p:tav>
                                        <p:tav tm="100000">
                                          <p:val>
                                            <p:strVal val="#ppt_x"/>
                                          </p:val>
                                        </p:tav>
                                      </p:tavLst>
                                    </p:anim>
                                    <p:anim calcmode="lin" valueType="num">
                                      <p:cBhvr>
                                        <p:cTn id="9" dur="1000" fill="hold"/>
                                        <p:tgtEl>
                                          <p:spTgt spid="615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152"/>
                                        </p:tgtEl>
                                        <p:attrNameLst>
                                          <p:attrName>style.visibility</p:attrName>
                                        </p:attrNameLst>
                                      </p:cBhvr>
                                      <p:to>
                                        <p:strVal val="visible"/>
                                      </p:to>
                                    </p:set>
                                    <p:animEffect transition="in" filter="fade">
                                      <p:cBhvr>
                                        <p:cTn id="12" dur="1000"/>
                                        <p:tgtEl>
                                          <p:spTgt spid="6152"/>
                                        </p:tgtEl>
                                      </p:cBhvr>
                                    </p:animEffect>
                                    <p:anim calcmode="lin" valueType="num">
                                      <p:cBhvr>
                                        <p:cTn id="13" dur="1000" fill="hold"/>
                                        <p:tgtEl>
                                          <p:spTgt spid="6152"/>
                                        </p:tgtEl>
                                        <p:attrNameLst>
                                          <p:attrName>ppt_x</p:attrName>
                                        </p:attrNameLst>
                                      </p:cBhvr>
                                      <p:tavLst>
                                        <p:tav tm="0">
                                          <p:val>
                                            <p:strVal val="#ppt_x"/>
                                          </p:val>
                                        </p:tav>
                                        <p:tav tm="100000">
                                          <p:val>
                                            <p:strVal val="#ppt_x"/>
                                          </p:val>
                                        </p:tav>
                                      </p:tavLst>
                                    </p:anim>
                                    <p:anim calcmode="lin" valueType="num">
                                      <p:cBhvr>
                                        <p:cTn id="14" dur="1000" fill="hold"/>
                                        <p:tgtEl>
                                          <p:spTgt spid="61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162"/>
                                        </p:tgtEl>
                                        <p:attrNameLst>
                                          <p:attrName>style.visibility</p:attrName>
                                        </p:attrNameLst>
                                      </p:cBhvr>
                                      <p:to>
                                        <p:strVal val="visible"/>
                                      </p:to>
                                    </p:set>
                                    <p:animEffect transition="in" filter="fade">
                                      <p:cBhvr>
                                        <p:cTn id="22" dur="1000"/>
                                        <p:tgtEl>
                                          <p:spTgt spid="6162"/>
                                        </p:tgtEl>
                                      </p:cBhvr>
                                    </p:animEffect>
                                    <p:anim calcmode="lin" valueType="num">
                                      <p:cBhvr>
                                        <p:cTn id="23" dur="1000" fill="hold"/>
                                        <p:tgtEl>
                                          <p:spTgt spid="6162"/>
                                        </p:tgtEl>
                                        <p:attrNameLst>
                                          <p:attrName>ppt_x</p:attrName>
                                        </p:attrNameLst>
                                      </p:cBhvr>
                                      <p:tavLst>
                                        <p:tav tm="0">
                                          <p:val>
                                            <p:strVal val="#ppt_x"/>
                                          </p:val>
                                        </p:tav>
                                        <p:tav tm="100000">
                                          <p:val>
                                            <p:strVal val="#ppt_x"/>
                                          </p:val>
                                        </p:tav>
                                      </p:tavLst>
                                    </p:anim>
                                    <p:anim calcmode="lin" valueType="num">
                                      <p:cBhvr>
                                        <p:cTn id="24" dur="1000" fill="hold"/>
                                        <p:tgtEl>
                                          <p:spTgt spid="616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par>
                                <p:cTn id="30" presetID="6" presetClass="entr" presetSubtype="16" fill="hold" nodeType="withEffect">
                                  <p:stCondLst>
                                    <p:cond delay="0"/>
                                  </p:stCondLst>
                                  <p:childTnLst>
                                    <p:set>
                                      <p:cBhvr>
                                        <p:cTn id="31" dur="1" fill="hold">
                                          <p:stCondLst>
                                            <p:cond delay="0"/>
                                          </p:stCondLst>
                                        </p:cTn>
                                        <p:tgtEl>
                                          <p:spTgt spid="6166"/>
                                        </p:tgtEl>
                                        <p:attrNameLst>
                                          <p:attrName>style.visibility</p:attrName>
                                        </p:attrNameLst>
                                      </p:cBhvr>
                                      <p:to>
                                        <p:strVal val="visible"/>
                                      </p:to>
                                    </p:set>
                                    <p:animEffect transition="in" filter="circle(in)">
                                      <p:cBhvr>
                                        <p:cTn id="32" dur="2000"/>
                                        <p:tgtEl>
                                          <p:spTgt spid="6166"/>
                                        </p:tgtEl>
                                      </p:cBhvr>
                                    </p:animEffect>
                                  </p:childTnLst>
                                </p:cTn>
                              </p:par>
                              <p:par>
                                <p:cTn id="33" presetID="6" presetClass="entr" presetSubtype="16" fill="hold" nodeType="withEffect">
                                  <p:stCondLst>
                                    <p:cond delay="0"/>
                                  </p:stCondLst>
                                  <p:childTnLst>
                                    <p:set>
                                      <p:cBhvr>
                                        <p:cTn id="34" dur="1" fill="hold">
                                          <p:stCondLst>
                                            <p:cond delay="0"/>
                                          </p:stCondLst>
                                        </p:cTn>
                                        <p:tgtEl>
                                          <p:spTgt spid="6168"/>
                                        </p:tgtEl>
                                        <p:attrNameLst>
                                          <p:attrName>style.visibility</p:attrName>
                                        </p:attrNameLst>
                                      </p:cBhvr>
                                      <p:to>
                                        <p:strVal val="visible"/>
                                      </p:to>
                                    </p:set>
                                    <p:animEffect transition="in" filter="circle(in)">
                                      <p:cBhvr>
                                        <p:cTn id="35" dur="2000"/>
                                        <p:tgtEl>
                                          <p:spTgt spid="6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29184" y="799995"/>
            <a:ext cx="11009376" cy="45719"/>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43"/>
          <p:cNvSpPr txBox="1"/>
          <p:nvPr/>
        </p:nvSpPr>
        <p:spPr>
          <a:xfrm>
            <a:off x="442025" y="338330"/>
            <a:ext cx="6477000" cy="461665"/>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Calibri"/>
                <a:ea typeface="Calibri"/>
                <a:cs typeface="Calibri"/>
                <a:sym typeface="Calibri"/>
              </a:rPr>
              <a:t>HIGH LEVEL ARCHITECTURE : CNN : OVERALL</a:t>
            </a:r>
            <a:endParaRPr lang="en-US" sz="1400" b="1" i="0" u="none" strike="noStrike" cap="none" dirty="0">
              <a:solidFill>
                <a:schemeClr val="accent1"/>
              </a:solidFill>
              <a:latin typeface="Calibri"/>
              <a:ea typeface="Calibri"/>
              <a:cs typeface="Calibri"/>
              <a:sym typeface="Calibri"/>
            </a:endParaRPr>
          </a:p>
        </p:txBody>
      </p:sp>
      <p:pic>
        <p:nvPicPr>
          <p:cNvPr id="8194" name="Picture 2" descr="Introduction to Artificial Neural Networks part four: Convolutional Neural  Networks - Adatis">
            <a:extLst>
              <a:ext uri="{FF2B5EF4-FFF2-40B4-BE49-F238E27FC236}">
                <a16:creationId xmlns:a16="http://schemas.microsoft.com/office/drawing/2014/main" id="{ECFBAB9A-77D2-29DC-434B-C7B91B53C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84" y="929320"/>
            <a:ext cx="11391329" cy="575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638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Title 1">
            <a:extLst>
              <a:ext uri="{FF2B5EF4-FFF2-40B4-BE49-F238E27FC236}">
                <a16:creationId xmlns:a16="http://schemas.microsoft.com/office/drawing/2014/main" id="{60FEDCBD-2CB3-57E9-C4B1-92109D474436}"/>
              </a:ext>
            </a:extLst>
          </p:cNvPr>
          <p:cNvSpPr txBox="1">
            <a:spLocks/>
          </p:cNvSpPr>
          <p:nvPr/>
        </p:nvSpPr>
        <p:spPr>
          <a:xfrm>
            <a:off x="6912097" y="4069537"/>
            <a:ext cx="4945598" cy="208940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2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9pPr>
          </a:lstStyle>
          <a:p>
            <a:r>
              <a:rPr lang="en-IN" dirty="0"/>
              <a:t>CONTD…</a:t>
            </a:r>
          </a:p>
          <a:p>
            <a:r>
              <a:rPr lang="en-IN" sz="1800" dirty="0"/>
              <a:t>IN PART 2</a:t>
            </a:r>
            <a:endParaRPr lang="en-GB" sz="1800" dirty="0"/>
          </a:p>
        </p:txBody>
      </p:sp>
      <p:pic>
        <p:nvPicPr>
          <p:cNvPr id="3076" name="Picture 4" descr="Image Classifier - Cats🐱 vs Dogs🐶 | by Greg Surma | Medium">
            <a:extLst>
              <a:ext uri="{FF2B5EF4-FFF2-40B4-BE49-F238E27FC236}">
                <a16:creationId xmlns:a16="http://schemas.microsoft.com/office/drawing/2014/main" id="{82FC7D84-3E42-0D61-51CB-276FA986E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172" y="1145858"/>
            <a:ext cx="3632127" cy="19402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Classification with Convolutional Network - Algoritma Data Science  School">
            <a:extLst>
              <a:ext uri="{FF2B5EF4-FFF2-40B4-BE49-F238E27FC236}">
                <a16:creationId xmlns:a16="http://schemas.microsoft.com/office/drawing/2014/main" id="{D25C8478-1275-380F-698F-6FBA348981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56" y="3429000"/>
            <a:ext cx="5666232" cy="3048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2321</TotalTime>
  <Words>534</Words>
  <Application>Microsoft Office PowerPoint</Application>
  <PresentationFormat>Widescreen</PresentationFormat>
  <Paragraphs>65</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Montserrat</vt:lpstr>
      <vt:lpstr>Montserrat ExtraBold</vt:lpstr>
      <vt:lpstr>Montserrat Medium</vt:lpstr>
      <vt:lpstr>Times New Roman</vt:lpstr>
      <vt:lpstr>Futuristic Background by Slidesgo</vt:lpstr>
      <vt:lpstr>CAT V/S DOG IMAGE CLASSIFICATION USING CNN, VGG-16 AND VGG-19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S M SUTHARSAN RAJ</cp:lastModifiedBy>
  <cp:revision>56</cp:revision>
  <dcterms:modified xsi:type="dcterms:W3CDTF">2022-12-31T14:24:48Z</dcterms:modified>
</cp:coreProperties>
</file>